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6"/>
  </p:notesMasterIdLst>
  <p:sldIdLst>
    <p:sldId id="351" r:id="rId2"/>
    <p:sldId id="283" r:id="rId3"/>
    <p:sldId id="377" r:id="rId4"/>
    <p:sldId id="378" r:id="rId5"/>
    <p:sldId id="352" r:id="rId6"/>
    <p:sldId id="353" r:id="rId7"/>
    <p:sldId id="367" r:id="rId8"/>
    <p:sldId id="355" r:id="rId9"/>
    <p:sldId id="256" r:id="rId10"/>
    <p:sldId id="371" r:id="rId11"/>
    <p:sldId id="375" r:id="rId12"/>
    <p:sldId id="379" r:id="rId13"/>
    <p:sldId id="358" r:id="rId14"/>
    <p:sldId id="365" r:id="rId15"/>
    <p:sldId id="370" r:id="rId16"/>
    <p:sldId id="372" r:id="rId17"/>
    <p:sldId id="359" r:id="rId18"/>
    <p:sldId id="376" r:id="rId19"/>
    <p:sldId id="360" r:id="rId20"/>
    <p:sldId id="373" r:id="rId21"/>
    <p:sldId id="361" r:id="rId22"/>
    <p:sldId id="364" r:id="rId23"/>
    <p:sldId id="380" r:id="rId24"/>
    <p:sldId id="363" r:id="rId25"/>
  </p:sldIdLst>
  <p:sldSz cx="12192000" cy="6858000"/>
  <p:notesSz cx="6850063" cy="9982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9999"/>
    <a:srgbClr val="FFFFCC"/>
    <a:srgbClr val="FF3300"/>
    <a:srgbClr val="FFFF66"/>
    <a:srgbClr val="00FFFF"/>
    <a:srgbClr val="66FFFF"/>
    <a:srgbClr val="F2F2F2"/>
    <a:srgbClr val="EDEDED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443ED6-FF05-4F48-9216-5BBC6C38EB34}" v="944" dt="2026-06-11T01:49:22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25" autoAdjust="0"/>
    <p:restoredTop sz="95726" autoAdjust="0"/>
  </p:normalViewPr>
  <p:slideViewPr>
    <p:cSldViewPr snapToGrid="0">
      <p:cViewPr varScale="1">
        <p:scale>
          <a:sx n="79" d="100"/>
          <a:sy n="79" d="100"/>
        </p:scale>
        <p:origin x="230" y="67"/>
      </p:cViewPr>
      <p:guideLst>
        <p:guide orient="horz" pos="2319"/>
        <p:guide pos="3840"/>
      </p:guideLst>
    </p:cSldViewPr>
  </p:slideViewPr>
  <p:outlineViewPr>
    <p:cViewPr>
      <p:scale>
        <a:sx n="33" d="100"/>
        <a:sy n="33" d="100"/>
      </p:scale>
      <p:origin x="0" y="-550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nta soejima" userId="7cb95bcf28024f65" providerId="LiveId" clId="{2FCDC7B3-4793-412A-88F2-0DBA02409AE3}"/>
    <pc:docChg chg="undo redo custSel addSld delSld modSld sldOrd delMainMaster modMainMaster">
      <pc:chgData name="shinta soejima" userId="7cb95bcf28024f65" providerId="LiveId" clId="{2FCDC7B3-4793-412A-88F2-0DBA02409AE3}" dt="2026-06-11T01:54:23.907" v="14709" actId="47"/>
      <pc:docMkLst>
        <pc:docMk/>
      </pc:docMkLst>
      <pc:sldChg chg="addSp delSp modSp add mod ord">
        <pc:chgData name="shinta soejima" userId="7cb95bcf28024f65" providerId="LiveId" clId="{2FCDC7B3-4793-412A-88F2-0DBA02409AE3}" dt="2026-06-11T00:24:10.759" v="13322" actId="20577"/>
        <pc:sldMkLst>
          <pc:docMk/>
          <pc:sldMk cId="1762047863" sldId="256"/>
        </pc:sldMkLst>
        <pc:spChg chg="mod">
          <ac:chgData name="shinta soejima" userId="7cb95bcf28024f65" providerId="LiveId" clId="{2FCDC7B3-4793-412A-88F2-0DBA02409AE3}" dt="2026-06-11T00:24:10.759" v="13322" actId="20577"/>
          <ac:spMkLst>
            <pc:docMk/>
            <pc:sldMk cId="1762047863" sldId="256"/>
            <ac:spMk id="2" creationId="{C6A86368-E624-1F9D-661A-93F1FE882B4C}"/>
          </ac:spMkLst>
        </pc:spChg>
        <pc:spChg chg="add del mod ord">
          <ac:chgData name="shinta soejima" userId="7cb95bcf28024f65" providerId="LiveId" clId="{2FCDC7B3-4793-412A-88F2-0DBA02409AE3}" dt="2026-06-04T06:18:10.406" v="667" actId="11530"/>
          <ac:spMkLst>
            <pc:docMk/>
            <pc:sldMk cId="1762047863" sldId="256"/>
            <ac:spMk id="6" creationId="{464740D7-642F-1F1C-1B79-127125CDC8C0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13" creationId="{60606A3B-DCD1-DD28-7F8C-8322A94DD655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14" creationId="{9130795C-DB76-4CAB-711A-0A862B5AE34D}"/>
          </ac:spMkLst>
        </pc:spChg>
        <pc:spChg chg="add mod">
          <ac:chgData name="shinta soejima" userId="7cb95bcf28024f65" providerId="LiveId" clId="{2FCDC7B3-4793-412A-88F2-0DBA02409AE3}" dt="2026-06-04T05:53:00.102" v="646" actId="403"/>
          <ac:spMkLst>
            <pc:docMk/>
            <pc:sldMk cId="1762047863" sldId="256"/>
            <ac:spMk id="15" creationId="{9EB0A828-5950-AA85-F433-F402C2C11EC1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16" creationId="{AC511F10-56A9-5C1F-44CA-BD6C24622111}"/>
          </ac:spMkLst>
        </pc:spChg>
        <pc:spChg chg="mod">
          <ac:chgData name="shinta soejima" userId="7cb95bcf28024f65" providerId="LiveId" clId="{2FCDC7B3-4793-412A-88F2-0DBA02409AE3}" dt="2026-06-04T05:52:40.636" v="633" actId="1036"/>
          <ac:spMkLst>
            <pc:docMk/>
            <pc:sldMk cId="1762047863" sldId="256"/>
            <ac:spMk id="17" creationId="{2FFD63BA-D3F8-58E8-0C0A-FB3E9379577A}"/>
          </ac:spMkLst>
        </pc:spChg>
        <pc:spChg chg="mod">
          <ac:chgData name="shinta soejima" userId="7cb95bcf28024f65" providerId="LiveId" clId="{2FCDC7B3-4793-412A-88F2-0DBA02409AE3}" dt="2026-06-04T05:52:40.636" v="633" actId="1036"/>
          <ac:spMkLst>
            <pc:docMk/>
            <pc:sldMk cId="1762047863" sldId="256"/>
            <ac:spMk id="18" creationId="{560EE900-6138-4ACB-2A4E-A7E625AC6777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21" creationId="{622F11DA-222A-F235-4DA0-1F26D0E2B026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23" creationId="{F926C0A4-19AD-CF98-40B4-6EEB1DC2F818}"/>
          </ac:spMkLst>
        </pc:spChg>
        <pc:spChg chg="mod">
          <ac:chgData name="shinta soejima" userId="7cb95bcf28024f65" providerId="LiveId" clId="{2FCDC7B3-4793-412A-88F2-0DBA02409AE3}" dt="2026-06-04T05:53:02.679" v="648" actId="1076"/>
          <ac:spMkLst>
            <pc:docMk/>
            <pc:sldMk cId="1762047863" sldId="256"/>
            <ac:spMk id="24" creationId="{2283B8F0-DF5F-1ED6-CB33-D8708BFEE4F0}"/>
          </ac:spMkLst>
        </pc:spChg>
        <pc:spChg chg="add mod">
          <ac:chgData name="shinta soejima" userId="7cb95bcf28024f65" providerId="LiveId" clId="{2FCDC7B3-4793-412A-88F2-0DBA02409AE3}" dt="2026-06-04T05:53:07.192" v="650" actId="403"/>
          <ac:spMkLst>
            <pc:docMk/>
            <pc:sldMk cId="1762047863" sldId="256"/>
            <ac:spMk id="25" creationId="{45ABFDB5-AAF9-6F4D-81FB-7A96CB0A1E7B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27" creationId="{02EE6E4D-5F35-5BDC-8174-C6C945E3C81A}"/>
          </ac:spMkLst>
        </pc:spChg>
        <pc:spChg chg="add mod">
          <ac:chgData name="shinta soejima" userId="7cb95bcf28024f65" providerId="LiveId" clId="{2FCDC7B3-4793-412A-88F2-0DBA02409AE3}" dt="2026-06-04T05:52:21.865" v="610" actId="164"/>
          <ac:spMkLst>
            <pc:docMk/>
            <pc:sldMk cId="1762047863" sldId="256"/>
            <ac:spMk id="29" creationId="{08141575-5109-3BCF-F344-9CF26011DC76}"/>
          </ac:spMkLst>
        </pc:spChg>
        <pc:spChg chg="add mod">
          <ac:chgData name="shinta soejima" userId="7cb95bcf28024f65" providerId="LiveId" clId="{2FCDC7B3-4793-412A-88F2-0DBA02409AE3}" dt="2026-06-04T05:53:10.888" v="652" actId="403"/>
          <ac:spMkLst>
            <pc:docMk/>
            <pc:sldMk cId="1762047863" sldId="256"/>
            <ac:spMk id="33" creationId="{9C1F5FCC-258C-5B15-C0D6-6E0A5EAFF4D8}"/>
          </ac:spMkLst>
        </pc:spChg>
        <pc:grpChg chg="mod">
          <ac:chgData name="shinta soejima" userId="7cb95bcf28024f65" providerId="LiveId" clId="{2FCDC7B3-4793-412A-88F2-0DBA02409AE3}" dt="2026-06-04T05:52:49.637" v="644" actId="1036"/>
          <ac:grpSpMkLst>
            <pc:docMk/>
            <pc:sldMk cId="1762047863" sldId="256"/>
            <ac:grpSpMk id="39" creationId="{0A3AE1CF-72BD-16F6-4F5D-8717904881A8}"/>
          </ac:grpSpMkLst>
        </pc:grpChg>
        <pc:picChg chg="mod">
          <ac:chgData name="shinta soejima" userId="7cb95bcf28024f65" providerId="LiveId" clId="{2FCDC7B3-4793-412A-88F2-0DBA02409AE3}" dt="2026-06-04T05:52:40.636" v="633" actId="1036"/>
          <ac:picMkLst>
            <pc:docMk/>
            <pc:sldMk cId="1762047863" sldId="256"/>
            <ac:picMk id="7" creationId="{15626CBB-AD11-E1E8-23AE-2DC614307D81}"/>
          </ac:picMkLst>
        </pc:picChg>
        <pc:picChg chg="mod">
          <ac:chgData name="shinta soejima" userId="7cb95bcf28024f65" providerId="LiveId" clId="{2FCDC7B3-4793-412A-88F2-0DBA02409AE3}" dt="2026-06-04T06:17:10.251" v="662" actId="208"/>
          <ac:picMkLst>
            <pc:docMk/>
            <pc:sldMk cId="1762047863" sldId="256"/>
            <ac:picMk id="8" creationId="{ABE2E4B6-2396-C82E-61F3-C09B66B306ED}"/>
          </ac:picMkLst>
        </pc:picChg>
        <pc:picChg chg="mod">
          <ac:chgData name="shinta soejima" userId="7cb95bcf28024f65" providerId="LiveId" clId="{2FCDC7B3-4793-412A-88F2-0DBA02409AE3}" dt="2026-06-04T05:52:40.636" v="633" actId="1036"/>
          <ac:picMkLst>
            <pc:docMk/>
            <pc:sldMk cId="1762047863" sldId="256"/>
            <ac:picMk id="1028" creationId="{F8B3263F-D2AA-24EF-2FE1-F9DC267A7E96}"/>
          </ac:picMkLst>
        </pc:picChg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3147826056" sldId="280"/>
        </pc:sldMkLst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3189509963" sldId="282"/>
        </pc:sldMkLst>
      </pc:sldChg>
      <pc:sldChg chg="addSp delSp modSp add del mod">
        <pc:chgData name="shinta soejima" userId="7cb95bcf28024f65" providerId="LiveId" clId="{2FCDC7B3-4793-412A-88F2-0DBA02409AE3}" dt="2026-06-11T01:23:03.037" v="14353" actId="12"/>
        <pc:sldMkLst>
          <pc:docMk/>
          <pc:sldMk cId="3904734992" sldId="283"/>
        </pc:sldMkLst>
        <pc:spChg chg="mod">
          <ac:chgData name="shinta soejima" userId="7cb95bcf28024f65" providerId="LiveId" clId="{2FCDC7B3-4793-412A-88F2-0DBA02409AE3}" dt="2026-06-11T01:23:03.037" v="14353" actId="12"/>
          <ac:spMkLst>
            <pc:docMk/>
            <pc:sldMk cId="3904734992" sldId="283"/>
            <ac:spMk id="3" creationId="{21B6D499-8F86-325D-7017-CC39EB366C61}"/>
          </ac:spMkLst>
        </pc:spChg>
        <pc:spChg chg="del">
          <ac:chgData name="shinta soejima" userId="7cb95bcf28024f65" providerId="LiveId" clId="{2FCDC7B3-4793-412A-88F2-0DBA02409AE3}" dt="2026-06-11T01:18:58.331" v="14032" actId="478"/>
          <ac:spMkLst>
            <pc:docMk/>
            <pc:sldMk cId="3904734992" sldId="283"/>
            <ac:spMk id="6" creationId="{29E26332-AE22-2ED5-74B4-DC3293B98D26}"/>
          </ac:spMkLst>
        </pc:spChg>
        <pc:spChg chg="add mod">
          <ac:chgData name="shinta soejima" userId="7cb95bcf28024f65" providerId="LiveId" clId="{2FCDC7B3-4793-412A-88F2-0DBA02409AE3}" dt="2026-06-11T01:21:32.892" v="14212" actId="1036"/>
          <ac:spMkLst>
            <pc:docMk/>
            <pc:sldMk cId="3904734992" sldId="283"/>
            <ac:spMk id="7" creationId="{11029DEB-AE73-A8F3-8BD7-4D9A30AA7F8A}"/>
          </ac:spMkLst>
        </pc:spChg>
        <pc:spChg chg="del mod">
          <ac:chgData name="shinta soejima" userId="7cb95bcf28024f65" providerId="LiveId" clId="{2FCDC7B3-4793-412A-88F2-0DBA02409AE3}" dt="2026-06-11T01:19:27.093" v="14043" actId="478"/>
          <ac:spMkLst>
            <pc:docMk/>
            <pc:sldMk cId="3904734992" sldId="283"/>
            <ac:spMk id="9" creationId="{77DC6DF1-2A43-2E6E-2A8F-6A3214B00033}"/>
          </ac:spMkLst>
        </pc:spChg>
        <pc:spChg chg="del">
          <ac:chgData name="shinta soejima" userId="7cb95bcf28024f65" providerId="LiveId" clId="{2FCDC7B3-4793-412A-88F2-0DBA02409AE3}" dt="2026-06-11T01:18:58.331" v="14032" actId="478"/>
          <ac:spMkLst>
            <pc:docMk/>
            <pc:sldMk cId="3904734992" sldId="283"/>
            <ac:spMk id="11" creationId="{C84BDCFD-EDDC-0A46-B763-2B1F5ACAA10B}"/>
          </ac:spMkLst>
        </pc:spChg>
        <pc:spChg chg="del mod">
          <ac:chgData name="shinta soejima" userId="7cb95bcf28024f65" providerId="LiveId" clId="{2FCDC7B3-4793-412A-88F2-0DBA02409AE3}" dt="2026-06-11T01:20:41.758" v="14163" actId="478"/>
          <ac:spMkLst>
            <pc:docMk/>
            <pc:sldMk cId="3904734992" sldId="283"/>
            <ac:spMk id="12" creationId="{00884AEC-7855-8825-8A0A-979778BC7B9C}"/>
          </ac:spMkLst>
        </pc:spChg>
        <pc:picChg chg="add mod">
          <ac:chgData name="shinta soejima" userId="7cb95bcf28024f65" providerId="LiveId" clId="{2FCDC7B3-4793-412A-88F2-0DBA02409AE3}" dt="2026-06-11T01:21:32.892" v="14212" actId="1036"/>
          <ac:picMkLst>
            <pc:docMk/>
            <pc:sldMk cId="3904734992" sldId="283"/>
            <ac:picMk id="8" creationId="{A376F9E9-B8C6-9D05-07D5-24DFBAC20403}"/>
          </ac:picMkLst>
        </pc:picChg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102171548" sldId="284"/>
        </pc:sldMkLst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1161910996" sldId="285"/>
        </pc:sldMkLst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2676960145" sldId="347"/>
        </pc:sldMkLst>
      </pc:sldChg>
      <pc:sldChg chg="addSp delSp modSp add del mod">
        <pc:chgData name="shinta soejima" userId="7cb95bcf28024f65" providerId="LiveId" clId="{2FCDC7B3-4793-412A-88F2-0DBA02409AE3}" dt="2026-06-10T03:44:56.046" v="9956" actId="208"/>
        <pc:sldMkLst>
          <pc:docMk/>
          <pc:sldMk cId="977577804" sldId="351"/>
        </pc:sldMkLst>
        <pc:spChg chg="add mod">
          <ac:chgData name="shinta soejima" userId="7cb95bcf28024f65" providerId="LiveId" clId="{2FCDC7B3-4793-412A-88F2-0DBA02409AE3}" dt="2026-06-10T03:44:56.046" v="9956" actId="208"/>
          <ac:spMkLst>
            <pc:docMk/>
            <pc:sldMk cId="977577804" sldId="351"/>
            <ac:spMk id="3" creationId="{34B9171E-9EA6-84A5-C3B8-C5443EAEE58C}"/>
          </ac:spMkLst>
        </pc:spChg>
        <pc:spChg chg="add mod">
          <ac:chgData name="shinta soejima" userId="7cb95bcf28024f65" providerId="LiveId" clId="{2FCDC7B3-4793-412A-88F2-0DBA02409AE3}" dt="2026-06-05T08:40:08.533" v="2809" actId="20577"/>
          <ac:spMkLst>
            <pc:docMk/>
            <pc:sldMk cId="977577804" sldId="351"/>
            <ac:spMk id="9" creationId="{70678C92-4626-E724-9924-9423AE74F50A}"/>
          </ac:spMkLst>
        </pc:spChg>
      </pc:sldChg>
      <pc:sldChg chg="addSp delSp modSp new mod">
        <pc:chgData name="shinta soejima" userId="7cb95bcf28024f65" providerId="LiveId" clId="{2FCDC7B3-4793-412A-88F2-0DBA02409AE3}" dt="2026-06-10T04:01:11.286" v="10769" actId="1035"/>
        <pc:sldMkLst>
          <pc:docMk/>
          <pc:sldMk cId="55796706" sldId="352"/>
        </pc:sldMkLst>
        <pc:spChg chg="mod">
          <ac:chgData name="shinta soejima" userId="7cb95bcf28024f65" providerId="LiveId" clId="{2FCDC7B3-4793-412A-88F2-0DBA02409AE3}" dt="2026-06-10T03:55:21.410" v="10678" actId="20577"/>
          <ac:spMkLst>
            <pc:docMk/>
            <pc:sldMk cId="55796706" sldId="352"/>
            <ac:spMk id="2" creationId="{45B85228-3E5B-6EBD-BD4D-DAC4740B296B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7" creationId="{0DBB588D-0520-A3F2-5973-7ACE56DF1050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8" creationId="{180293D3-AE3F-92A0-05B7-570B2F01FE43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9" creationId="{C833CF50-489B-4A81-DBE1-E1EFB05028C7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10" creationId="{F1CF3ECD-9FBF-70FD-A553-52E1E3D9CA78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11" creationId="{7FB9AE34-C3E2-0B17-D7FA-B0D155A5EB8C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12" creationId="{0E71943B-B52E-E1C4-F1D4-9F734D1233F1}"/>
          </ac:spMkLst>
        </pc:spChg>
        <pc:spChg chg="add mod topLvl">
          <ac:chgData name="shinta soejima" userId="7cb95bcf28024f65" providerId="LiveId" clId="{2FCDC7B3-4793-412A-88F2-0DBA02409AE3}" dt="2026-06-10T04:01:11.286" v="10769" actId="1035"/>
          <ac:spMkLst>
            <pc:docMk/>
            <pc:sldMk cId="55796706" sldId="352"/>
            <ac:spMk id="13" creationId="{2C137582-24A5-3882-5B44-8A572D849128}"/>
          </ac:spMkLst>
        </pc:spChg>
        <pc:picChg chg="add mod modCrop">
          <ac:chgData name="shinta soejima" userId="7cb95bcf28024f65" providerId="LiveId" clId="{2FCDC7B3-4793-412A-88F2-0DBA02409AE3}" dt="2026-06-10T04:01:11.286" v="10769" actId="1035"/>
          <ac:picMkLst>
            <pc:docMk/>
            <pc:sldMk cId="55796706" sldId="352"/>
            <ac:picMk id="16" creationId="{2234D16D-27F0-0D22-CDBA-6FD5CC846A1E}"/>
          </ac:picMkLst>
        </pc:picChg>
      </pc:sldChg>
      <pc:sldChg chg="addSp delSp modSp add mod">
        <pc:chgData name="shinta soejima" userId="7cb95bcf28024f65" providerId="LiveId" clId="{2FCDC7B3-4793-412A-88F2-0DBA02409AE3}" dt="2026-06-10T04:03:47.751" v="10858" actId="207"/>
        <pc:sldMkLst>
          <pc:docMk/>
          <pc:sldMk cId="3290186904" sldId="353"/>
        </pc:sldMkLst>
        <pc:spChg chg="add mod">
          <ac:chgData name="shinta soejima" userId="7cb95bcf28024f65" providerId="LiveId" clId="{2FCDC7B3-4793-412A-88F2-0DBA02409AE3}" dt="2026-06-10T04:03:47.751" v="10858" actId="207"/>
          <ac:spMkLst>
            <pc:docMk/>
            <pc:sldMk cId="3290186904" sldId="353"/>
            <ac:spMk id="3" creationId="{6DDFD0E7-FFD9-67B2-B972-8612C2B16F75}"/>
          </ac:spMkLst>
        </pc:spChg>
        <pc:picChg chg="add mod modCrop">
          <ac:chgData name="shinta soejima" userId="7cb95bcf28024f65" providerId="LiveId" clId="{2FCDC7B3-4793-412A-88F2-0DBA02409AE3}" dt="2026-06-05T09:00:46.617" v="3122" actId="1076"/>
          <ac:picMkLst>
            <pc:docMk/>
            <pc:sldMk cId="3290186904" sldId="353"/>
            <ac:picMk id="8" creationId="{25736418-BB25-1B9F-DE2C-F4DA1141E5DE}"/>
          </ac:picMkLst>
        </pc:picChg>
      </pc:sldChg>
      <pc:sldChg chg="addSp modSp add mod ord">
        <pc:chgData name="shinta soejima" userId="7cb95bcf28024f65" providerId="LiveId" clId="{2FCDC7B3-4793-412A-88F2-0DBA02409AE3}" dt="2026-06-11T01:27:42.070" v="14400" actId="113"/>
        <pc:sldMkLst>
          <pc:docMk/>
          <pc:sldMk cId="2574526760" sldId="355"/>
        </pc:sldMkLst>
        <pc:spChg chg="mod">
          <ac:chgData name="shinta soejima" userId="7cb95bcf28024f65" providerId="LiveId" clId="{2FCDC7B3-4793-412A-88F2-0DBA02409AE3}" dt="2026-06-04T05:21:30.250" v="559" actId="27636"/>
          <ac:spMkLst>
            <pc:docMk/>
            <pc:sldMk cId="2574526760" sldId="355"/>
            <ac:spMk id="2" creationId="{260107D9-88FC-0B92-1905-1E20594F8B53}"/>
          </ac:spMkLst>
        </pc:spChg>
        <pc:spChg chg="mod">
          <ac:chgData name="shinta soejima" userId="7cb95bcf28024f65" providerId="LiveId" clId="{2FCDC7B3-4793-412A-88F2-0DBA02409AE3}" dt="2026-06-11T01:26:43.970" v="14384" actId="20577"/>
          <ac:spMkLst>
            <pc:docMk/>
            <pc:sldMk cId="2574526760" sldId="355"/>
            <ac:spMk id="7" creationId="{BBF9061B-6B16-1946-603B-5B0E697C12B1}"/>
          </ac:spMkLst>
        </pc:spChg>
        <pc:spChg chg="mod">
          <ac:chgData name="shinta soejima" userId="7cb95bcf28024f65" providerId="LiveId" clId="{2FCDC7B3-4793-412A-88F2-0DBA02409AE3}" dt="2026-06-11T01:26:49.038" v="14385" actId="113"/>
          <ac:spMkLst>
            <pc:docMk/>
            <pc:sldMk cId="2574526760" sldId="355"/>
            <ac:spMk id="8" creationId="{B81D9958-4FC2-139A-92C6-39E4F128E457}"/>
          </ac:spMkLst>
        </pc:spChg>
        <pc:spChg chg="mod">
          <ac:chgData name="shinta soejima" userId="7cb95bcf28024f65" providerId="LiveId" clId="{2FCDC7B3-4793-412A-88F2-0DBA02409AE3}" dt="2026-06-11T01:27:05.377" v="14391" actId="113"/>
          <ac:spMkLst>
            <pc:docMk/>
            <pc:sldMk cId="2574526760" sldId="355"/>
            <ac:spMk id="9" creationId="{9659C4E7-B050-6250-C20B-D64739E96E3B}"/>
          </ac:spMkLst>
        </pc:spChg>
        <pc:spChg chg="mod">
          <ac:chgData name="shinta soejima" userId="7cb95bcf28024f65" providerId="LiveId" clId="{2FCDC7B3-4793-412A-88F2-0DBA02409AE3}" dt="2026-06-11T01:27:42.070" v="14400" actId="113"/>
          <ac:spMkLst>
            <pc:docMk/>
            <pc:sldMk cId="2574526760" sldId="355"/>
            <ac:spMk id="10" creationId="{1479799C-2DEC-3C3F-985C-9F21532D424B}"/>
          </ac:spMkLst>
        </pc:spChg>
        <pc:spChg chg="mod">
          <ac:chgData name="shinta soejima" userId="7cb95bcf28024f65" providerId="LiveId" clId="{2FCDC7B3-4793-412A-88F2-0DBA02409AE3}" dt="2026-06-11T01:27:19.357" v="14394" actId="113"/>
          <ac:spMkLst>
            <pc:docMk/>
            <pc:sldMk cId="2574526760" sldId="355"/>
            <ac:spMk id="11" creationId="{F06926BF-7377-738B-2720-74551162827C}"/>
          </ac:spMkLst>
        </pc:spChg>
        <pc:spChg chg="mod">
          <ac:chgData name="shinta soejima" userId="7cb95bcf28024f65" providerId="LiveId" clId="{2FCDC7B3-4793-412A-88F2-0DBA02409AE3}" dt="2026-06-11T01:27:10.894" v="14392" actId="113"/>
          <ac:spMkLst>
            <pc:docMk/>
            <pc:sldMk cId="2574526760" sldId="355"/>
            <ac:spMk id="12" creationId="{00440A4A-A96E-BF2C-E4E7-A7D7B462961D}"/>
          </ac:spMkLst>
        </pc:spChg>
        <pc:spChg chg="mod">
          <ac:chgData name="shinta soejima" userId="7cb95bcf28024f65" providerId="LiveId" clId="{2FCDC7B3-4793-412A-88F2-0DBA02409AE3}" dt="2026-06-11T01:27:36.148" v="14399" actId="20577"/>
          <ac:spMkLst>
            <pc:docMk/>
            <pc:sldMk cId="2574526760" sldId="355"/>
            <ac:spMk id="13" creationId="{E468BDB5-3ECC-901A-D39D-33D83EC807F7}"/>
          </ac:spMkLst>
        </pc:spChg>
        <pc:picChg chg="add mod modCrop">
          <ac:chgData name="shinta soejima" userId="7cb95bcf28024f65" providerId="LiveId" clId="{2FCDC7B3-4793-412A-88F2-0DBA02409AE3}" dt="2026-06-10T04:40:09.519" v="10932" actId="1035"/>
          <ac:picMkLst>
            <pc:docMk/>
            <pc:sldMk cId="2574526760" sldId="355"/>
            <ac:picMk id="14" creationId="{9A0D722C-713E-BE61-2898-E1FD583DC052}"/>
          </ac:picMkLst>
        </pc:picChg>
      </pc:sldChg>
      <pc:sldChg chg="addSp delSp modSp add del mod ord">
        <pc:chgData name="shinta soejima" userId="7cb95bcf28024f65" providerId="LiveId" clId="{2FCDC7B3-4793-412A-88F2-0DBA02409AE3}" dt="2026-06-10T09:28:58.485" v="13255" actId="47"/>
        <pc:sldMkLst>
          <pc:docMk/>
          <pc:sldMk cId="1902239350" sldId="357"/>
        </pc:sldMkLst>
        <pc:spChg chg="add mod">
          <ac:chgData name="shinta soejima" userId="7cb95bcf28024f65" providerId="LiveId" clId="{2FCDC7B3-4793-412A-88F2-0DBA02409AE3}" dt="2026-06-10T04:50:16.444" v="11414" actId="20577"/>
          <ac:spMkLst>
            <pc:docMk/>
            <pc:sldMk cId="1902239350" sldId="357"/>
            <ac:spMk id="3" creationId="{178B60B9-4B89-17FA-8CD4-D533EE64AD8E}"/>
          </ac:spMkLst>
        </pc:spChg>
        <pc:spChg chg="add del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9" creationId="{9B53E1BE-89FA-1E08-5B62-ACC2A008770B}"/>
          </ac:spMkLst>
        </pc:spChg>
        <pc:spChg chg="add del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0" creationId="{7188B8E5-557E-CC75-625E-D5509E7EA0C9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2" creationId="{1F06222D-B686-BA6F-F1EF-D593331E6BC1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3" creationId="{47B96B67-3AC5-E7BD-BA15-107F130C0282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5" creationId="{37F6A54E-491A-1597-B2E7-7DA8872DE73D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6" creationId="{3FD207EE-6FB5-F386-4524-EBA55447B6BB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7" creationId="{1904407D-4BF3-91EA-3740-11FD575877A8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8" creationId="{315A7D09-7A6B-F7BD-45B7-A4C1D13F1839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19" creationId="{BAD6303F-9C27-DEF6-ABD8-4885130A01D6}"/>
          </ac:spMkLst>
        </pc:spChg>
        <pc:spChg chg="add mod topLvl">
          <ac:chgData name="shinta soejima" userId="7cb95bcf28024f65" providerId="LiveId" clId="{2FCDC7B3-4793-412A-88F2-0DBA02409AE3}" dt="2026-06-10T04:50:01.843" v="11411" actId="1037"/>
          <ac:spMkLst>
            <pc:docMk/>
            <pc:sldMk cId="1902239350" sldId="357"/>
            <ac:spMk id="20" creationId="{A281D852-3994-4052-0166-64423AA9B8F7}"/>
          </ac:spMkLst>
        </pc:spChg>
      </pc:sldChg>
      <pc:sldChg chg="addSp delSp modSp add mod ord">
        <pc:chgData name="shinta soejima" userId="7cb95bcf28024f65" providerId="LiveId" clId="{2FCDC7B3-4793-412A-88F2-0DBA02409AE3}" dt="2026-06-09T06:13:37.995" v="4027" actId="115"/>
        <pc:sldMkLst>
          <pc:docMk/>
          <pc:sldMk cId="2778056578" sldId="358"/>
        </pc:sldMkLst>
        <pc:spChg chg="mod">
          <ac:chgData name="shinta soejima" userId="7cb95bcf28024f65" providerId="LiveId" clId="{2FCDC7B3-4793-412A-88F2-0DBA02409AE3}" dt="2026-06-05T05:20:23.512" v="1355" actId="20577"/>
          <ac:spMkLst>
            <pc:docMk/>
            <pc:sldMk cId="2778056578" sldId="358"/>
            <ac:spMk id="2" creationId="{25EB4061-1C24-1469-648C-B149C35A50E8}"/>
          </ac:spMkLst>
        </pc:spChg>
        <pc:spChg chg="add mod topLvl">
          <ac:chgData name="shinta soejima" userId="7cb95bcf28024f65" providerId="LiveId" clId="{2FCDC7B3-4793-412A-88F2-0DBA02409AE3}" dt="2026-06-05T05:17:28.997" v="1285" actId="1037"/>
          <ac:spMkLst>
            <pc:docMk/>
            <pc:sldMk cId="2778056578" sldId="358"/>
            <ac:spMk id="9" creationId="{E2D74D88-C2D2-C5BE-3E8D-E8370F5B6778}"/>
          </ac:spMkLst>
        </pc:spChg>
        <pc:spChg chg="add mod topLvl">
          <ac:chgData name="shinta soejima" userId="7cb95bcf28024f65" providerId="LiveId" clId="{2FCDC7B3-4793-412A-88F2-0DBA02409AE3}" dt="2026-06-05T05:17:28.997" v="1285" actId="1037"/>
          <ac:spMkLst>
            <pc:docMk/>
            <pc:sldMk cId="2778056578" sldId="358"/>
            <ac:spMk id="10" creationId="{291B697F-5567-7C3D-5A13-59FA661C99A6}"/>
          </ac:spMkLst>
        </pc:spChg>
        <pc:spChg chg="add mod topLvl">
          <ac:chgData name="shinta soejima" userId="7cb95bcf28024f65" providerId="LiveId" clId="{2FCDC7B3-4793-412A-88F2-0DBA02409AE3}" dt="2026-06-05T05:17:28.997" v="1285" actId="1037"/>
          <ac:spMkLst>
            <pc:docMk/>
            <pc:sldMk cId="2778056578" sldId="358"/>
            <ac:spMk id="11" creationId="{6E5A753A-6698-F9D1-B86D-E9BF8D9B613A}"/>
          </ac:spMkLst>
        </pc:spChg>
        <pc:spChg chg="add mod topLvl">
          <ac:chgData name="shinta soejima" userId="7cb95bcf28024f65" providerId="LiveId" clId="{2FCDC7B3-4793-412A-88F2-0DBA02409AE3}" dt="2026-06-05T05:18:24.978" v="1297" actId="948"/>
          <ac:spMkLst>
            <pc:docMk/>
            <pc:sldMk cId="2778056578" sldId="358"/>
            <ac:spMk id="12" creationId="{CC35D4C0-0EC8-A968-57A5-D9E14FC74588}"/>
          </ac:spMkLst>
        </pc:spChg>
        <pc:spChg chg="add mod topLvl">
          <ac:chgData name="shinta soejima" userId="7cb95bcf28024f65" providerId="LiveId" clId="{2FCDC7B3-4793-412A-88F2-0DBA02409AE3}" dt="2026-06-05T05:17:28.997" v="1285" actId="1037"/>
          <ac:spMkLst>
            <pc:docMk/>
            <pc:sldMk cId="2778056578" sldId="358"/>
            <ac:spMk id="13" creationId="{9FB1BE60-DD77-676A-02C5-A4458F713038}"/>
          </ac:spMkLst>
        </pc:spChg>
        <pc:spChg chg="add mod topLvl">
          <ac:chgData name="shinta soejima" userId="7cb95bcf28024f65" providerId="LiveId" clId="{2FCDC7B3-4793-412A-88F2-0DBA02409AE3}" dt="2026-06-05T05:17:28.997" v="1285" actId="1037"/>
          <ac:spMkLst>
            <pc:docMk/>
            <pc:sldMk cId="2778056578" sldId="358"/>
            <ac:spMk id="14" creationId="{C9DB6A5E-29CA-B782-B45D-637026D7B558}"/>
          </ac:spMkLst>
        </pc:spChg>
        <pc:spChg chg="add mod topLvl">
          <ac:chgData name="shinta soejima" userId="7cb95bcf28024f65" providerId="LiveId" clId="{2FCDC7B3-4793-412A-88F2-0DBA02409AE3}" dt="2026-06-05T05:18:39.013" v="1303" actId="1035"/>
          <ac:spMkLst>
            <pc:docMk/>
            <pc:sldMk cId="2778056578" sldId="358"/>
            <ac:spMk id="15" creationId="{FA493CB0-AC7C-E575-15B8-D274D1C9CA03}"/>
          </ac:spMkLst>
        </pc:spChg>
        <pc:spChg chg="add mod topLvl">
          <ac:chgData name="shinta soejima" userId="7cb95bcf28024f65" providerId="LiveId" clId="{2FCDC7B3-4793-412A-88F2-0DBA02409AE3}" dt="2026-06-09T06:13:37.995" v="4027" actId="115"/>
          <ac:spMkLst>
            <pc:docMk/>
            <pc:sldMk cId="2778056578" sldId="358"/>
            <ac:spMk id="16" creationId="{8132288B-2B40-2AE4-5002-C76CC83FFC19}"/>
          </ac:spMkLst>
        </pc:spChg>
      </pc:sldChg>
      <pc:sldChg chg="addSp delSp modSp add mod ord modAnim">
        <pc:chgData name="shinta soejima" userId="7cb95bcf28024f65" providerId="LiveId" clId="{2FCDC7B3-4793-412A-88F2-0DBA02409AE3}" dt="2026-06-11T00:52:29.864" v="13942"/>
        <pc:sldMkLst>
          <pc:docMk/>
          <pc:sldMk cId="1781952588" sldId="359"/>
        </pc:sldMkLst>
        <pc:spChg chg="mod">
          <ac:chgData name="shinta soejima" userId="7cb95bcf28024f65" providerId="LiveId" clId="{2FCDC7B3-4793-412A-88F2-0DBA02409AE3}" dt="2026-06-11T00:49:50.944" v="13760" actId="20577"/>
          <ac:spMkLst>
            <pc:docMk/>
            <pc:sldMk cId="1781952588" sldId="359"/>
            <ac:spMk id="2" creationId="{D5C3F4F1-7435-DB52-F5F1-2D2E002A926D}"/>
          </ac:spMkLst>
        </pc:spChg>
        <pc:spChg chg="mod">
          <ac:chgData name="shinta soejima" userId="7cb95bcf28024f65" providerId="LiveId" clId="{2FCDC7B3-4793-412A-88F2-0DBA02409AE3}" dt="2026-06-11T00:52:12.623" v="13940" actId="20577"/>
          <ac:spMkLst>
            <pc:docMk/>
            <pc:sldMk cId="1781952588" sldId="359"/>
            <ac:spMk id="3" creationId="{0C065F5E-EDB9-1D64-78CE-14B65FE80FD0}"/>
          </ac:spMkLst>
        </pc:spChg>
        <pc:spChg chg="add mod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8" creationId="{9F099633-D117-CB0C-142D-576FCF5B8465}"/>
          </ac:spMkLst>
        </pc:spChg>
        <pc:spChg chg="mod topLvl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9" creationId="{1322856A-BA7C-0041-A0F5-8F277A4C1326}"/>
          </ac:spMkLst>
        </pc:spChg>
        <pc:spChg chg="mod topLvl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0" creationId="{8A32FB62-B799-7DCF-52C8-51A01000BFCF}"/>
          </ac:spMkLst>
        </pc:spChg>
        <pc:spChg chg="mod topLvl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1" creationId="{5BC08A6F-949E-3CCF-A965-6F7D216FB3FA}"/>
          </ac:spMkLst>
        </pc:spChg>
        <pc:spChg chg="mod topLvl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2" creationId="{E82D9262-4BA7-8EDF-AFF8-EFF0937F4F72}"/>
          </ac:spMkLst>
        </pc:spChg>
        <pc:spChg chg="mod topLvl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3" creationId="{CA878B8D-DA53-34C6-2FD0-30CF015DD8CF}"/>
          </ac:spMkLst>
        </pc:spChg>
        <pc:spChg chg="add mod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5" creationId="{21EA7616-AB26-146A-5387-C6AF2D39F13A}"/>
          </ac:spMkLst>
        </pc:spChg>
        <pc:spChg chg="add mod">
          <ac:chgData name="shinta soejima" userId="7cb95bcf28024f65" providerId="LiveId" clId="{2FCDC7B3-4793-412A-88F2-0DBA02409AE3}" dt="2026-06-11T00:51:15.605" v="13847" actId="164"/>
          <ac:spMkLst>
            <pc:docMk/>
            <pc:sldMk cId="1781952588" sldId="359"/>
            <ac:spMk id="16" creationId="{D44BD9CD-DE28-E40A-DF58-3D55D4BD2E7A}"/>
          </ac:spMkLst>
        </pc:spChg>
        <pc:grpChg chg="add mod">
          <ac:chgData name="shinta soejima" userId="7cb95bcf28024f65" providerId="LiveId" clId="{2FCDC7B3-4793-412A-88F2-0DBA02409AE3}" dt="2026-06-11T00:51:15.605" v="13847" actId="164"/>
          <ac:grpSpMkLst>
            <pc:docMk/>
            <pc:sldMk cId="1781952588" sldId="359"/>
            <ac:grpSpMk id="14" creationId="{D9C11681-A96D-8CD9-27C9-1D2F3B6C3FDD}"/>
          </ac:grpSpMkLst>
        </pc:grpChg>
        <pc:cxnChg chg="add mod">
          <ac:chgData name="shinta soejima" userId="7cb95bcf28024f65" providerId="LiveId" clId="{2FCDC7B3-4793-412A-88F2-0DBA02409AE3}" dt="2026-06-11T00:51:15.605" v="13847" actId="164"/>
          <ac:cxnSpMkLst>
            <pc:docMk/>
            <pc:sldMk cId="1781952588" sldId="359"/>
            <ac:cxnSpMk id="7" creationId="{983157BB-6D21-D829-D310-FE806D54035C}"/>
          </ac:cxnSpMkLst>
        </pc:cxnChg>
      </pc:sldChg>
      <pc:sldChg chg="addSp delSp modSp add mod ord modAnim">
        <pc:chgData name="shinta soejima" userId="7cb95bcf28024f65" providerId="LiveId" clId="{2FCDC7B3-4793-412A-88F2-0DBA02409AE3}" dt="2026-06-11T00:58:55.232" v="14025" actId="20577"/>
        <pc:sldMkLst>
          <pc:docMk/>
          <pc:sldMk cId="3731369783" sldId="360"/>
        </pc:sldMkLst>
        <pc:spChg chg="mod">
          <ac:chgData name="shinta soejima" userId="7cb95bcf28024f65" providerId="LiveId" clId="{2FCDC7B3-4793-412A-88F2-0DBA02409AE3}" dt="2026-06-11T00:58:55.232" v="14025" actId="20577"/>
          <ac:spMkLst>
            <pc:docMk/>
            <pc:sldMk cId="3731369783" sldId="360"/>
            <ac:spMk id="2" creationId="{87CF0EBF-6665-54E3-6A58-B25638F0AF71}"/>
          </ac:spMkLst>
        </pc:spChg>
        <pc:spChg chg="add mod">
          <ac:chgData name="shinta soejima" userId="7cb95bcf28024f65" providerId="LiveId" clId="{2FCDC7B3-4793-412A-88F2-0DBA02409AE3}" dt="2026-06-09T13:00:47.669" v="9821" actId="207"/>
          <ac:spMkLst>
            <pc:docMk/>
            <pc:sldMk cId="3731369783" sldId="360"/>
            <ac:spMk id="7" creationId="{2DC01003-BC1B-F906-D2A8-718118B0DDDF}"/>
          </ac:spMkLst>
        </pc:spChg>
        <pc:spChg chg="add mod">
          <ac:chgData name="shinta soejima" userId="7cb95bcf28024f65" providerId="LiveId" clId="{2FCDC7B3-4793-412A-88F2-0DBA02409AE3}" dt="2026-06-09T13:00:47.669" v="9821" actId="207"/>
          <ac:spMkLst>
            <pc:docMk/>
            <pc:sldMk cId="3731369783" sldId="360"/>
            <ac:spMk id="8" creationId="{302A9CBA-60CE-1883-3DF1-99C8FE361BD5}"/>
          </ac:spMkLst>
        </pc:spChg>
        <pc:spChg chg="add mod">
          <ac:chgData name="shinta soejima" userId="7cb95bcf28024f65" providerId="LiveId" clId="{2FCDC7B3-4793-412A-88F2-0DBA02409AE3}" dt="2026-06-09T13:00:47.669" v="9821" actId="207"/>
          <ac:spMkLst>
            <pc:docMk/>
            <pc:sldMk cId="3731369783" sldId="360"/>
            <ac:spMk id="9" creationId="{A6637890-151F-8D64-08AF-D360B0E9A77F}"/>
          </ac:spMkLst>
        </pc:spChg>
        <pc:spChg chg="add mod">
          <ac:chgData name="shinta soejima" userId="7cb95bcf28024f65" providerId="LiveId" clId="{2FCDC7B3-4793-412A-88F2-0DBA02409AE3}" dt="2026-06-09T13:00:47.669" v="9821" actId="207"/>
          <ac:spMkLst>
            <pc:docMk/>
            <pc:sldMk cId="3731369783" sldId="360"/>
            <ac:spMk id="10" creationId="{4C17429C-867F-973D-1E03-B10ED3C47436}"/>
          </ac:spMkLst>
        </pc:spChg>
      </pc:sldChg>
      <pc:sldChg chg="addSp delSp modSp add mod ord">
        <pc:chgData name="shinta soejima" userId="7cb95bcf28024f65" providerId="LiveId" clId="{2FCDC7B3-4793-412A-88F2-0DBA02409AE3}" dt="2026-06-10T02:13:47.721" v="9872" actId="113"/>
        <pc:sldMkLst>
          <pc:docMk/>
          <pc:sldMk cId="1049898916" sldId="361"/>
        </pc:sldMkLst>
        <pc:spChg chg="mod">
          <ac:chgData name="shinta soejima" userId="7cb95bcf28024f65" providerId="LiveId" clId="{2FCDC7B3-4793-412A-88F2-0DBA02409AE3}" dt="2026-06-05T07:56:29.428" v="2538" actId="20577"/>
          <ac:spMkLst>
            <pc:docMk/>
            <pc:sldMk cId="1049898916" sldId="361"/>
            <ac:spMk id="2" creationId="{668D1DFA-7E39-DD5D-F6CF-4296EFF76AD7}"/>
          </ac:spMkLst>
        </pc:spChg>
        <pc:spChg chg="add mod">
          <ac:chgData name="shinta soejima" userId="7cb95bcf28024f65" providerId="LiveId" clId="{2FCDC7B3-4793-412A-88F2-0DBA02409AE3}" dt="2026-06-10T02:13:47.721" v="9872" actId="113"/>
          <ac:spMkLst>
            <pc:docMk/>
            <pc:sldMk cId="1049898916" sldId="361"/>
            <ac:spMk id="10" creationId="{BAC6D9A7-DE73-6596-6C09-14E48D9B929A}"/>
          </ac:spMkLst>
        </pc:spChg>
        <pc:spChg chg="add mod">
          <ac:chgData name="shinta soejima" userId="7cb95bcf28024f65" providerId="LiveId" clId="{2FCDC7B3-4793-412A-88F2-0DBA02409AE3}" dt="2026-06-10T02:13:47.721" v="9872" actId="113"/>
          <ac:spMkLst>
            <pc:docMk/>
            <pc:sldMk cId="1049898916" sldId="361"/>
            <ac:spMk id="11" creationId="{B3FEDE4B-23F1-54C6-3BAA-63BBFA17AFD4}"/>
          </ac:spMkLst>
        </pc:spChg>
        <pc:spChg chg="add mod">
          <ac:chgData name="shinta soejima" userId="7cb95bcf28024f65" providerId="LiveId" clId="{2FCDC7B3-4793-412A-88F2-0DBA02409AE3}" dt="2026-06-10T02:13:47.721" v="9872" actId="113"/>
          <ac:spMkLst>
            <pc:docMk/>
            <pc:sldMk cId="1049898916" sldId="361"/>
            <ac:spMk id="12" creationId="{B3C7C581-5FD5-2883-1A85-2C86CF15C261}"/>
          </ac:spMkLst>
        </pc:spChg>
        <pc:spChg chg="add mod">
          <ac:chgData name="shinta soejima" userId="7cb95bcf28024f65" providerId="LiveId" clId="{2FCDC7B3-4793-412A-88F2-0DBA02409AE3}" dt="2026-06-10T02:13:41.165" v="9870" actId="14100"/>
          <ac:spMkLst>
            <pc:docMk/>
            <pc:sldMk cId="1049898916" sldId="361"/>
            <ac:spMk id="13" creationId="{2793863E-701D-E16E-BD80-08A0A365A074}"/>
          </ac:spMkLst>
        </pc:spChg>
        <pc:graphicFrameChg chg="add mod">
          <ac:chgData name="shinta soejima" userId="7cb95bcf28024f65" providerId="LiveId" clId="{2FCDC7B3-4793-412A-88F2-0DBA02409AE3}" dt="2026-06-05T08:27:35.359" v="2664" actId="1036"/>
          <ac:graphicFrameMkLst>
            <pc:docMk/>
            <pc:sldMk cId="1049898916" sldId="361"/>
            <ac:graphicFrameMk id="9" creationId="{D897F5C4-B1C6-0DB6-80B6-E8136561C367}"/>
          </ac:graphicFrameMkLst>
        </pc:graphicFrameChg>
      </pc:sldChg>
      <pc:sldChg chg="addSp delSp modSp add mod">
        <pc:chgData name="shinta soejima" userId="7cb95bcf28024f65" providerId="LiveId" clId="{2FCDC7B3-4793-412A-88F2-0DBA02409AE3}" dt="2026-06-11T01:52:34.423" v="14707" actId="1038"/>
        <pc:sldMkLst>
          <pc:docMk/>
          <pc:sldMk cId="419380102" sldId="363"/>
        </pc:sldMkLst>
        <pc:spChg chg="mod">
          <ac:chgData name="shinta soejima" userId="7cb95bcf28024f65" providerId="LiveId" clId="{2FCDC7B3-4793-412A-88F2-0DBA02409AE3}" dt="2026-06-05T08:53:01.515" v="3103" actId="20577"/>
          <ac:spMkLst>
            <pc:docMk/>
            <pc:sldMk cId="419380102" sldId="363"/>
            <ac:spMk id="2" creationId="{87CF0EBF-6665-54E3-6A58-B25638F0AF71}"/>
          </ac:spMkLst>
        </pc:spChg>
        <pc:spChg chg="add mod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3" creationId="{641A2C01-CB54-5214-7DD4-9B9BE4EFA379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7" creationId="{D0AC77BB-97B8-F200-0EB7-BCBED5A4C55F}"/>
          </ac:spMkLst>
        </pc:spChg>
        <pc:spChg chg="add mod topLvl">
          <ac:chgData name="shinta soejima" userId="7cb95bcf28024f65" providerId="LiveId" clId="{2FCDC7B3-4793-412A-88F2-0DBA02409AE3}" dt="2026-06-10T09:31:42.043" v="13278" actId="207"/>
          <ac:spMkLst>
            <pc:docMk/>
            <pc:sldMk cId="419380102" sldId="363"/>
            <ac:spMk id="8" creationId="{F7F015AF-DC84-D9EC-E115-1C66D85062B0}"/>
          </ac:spMkLst>
        </pc:spChg>
        <pc:spChg chg="add mod topLvl">
          <ac:chgData name="shinta soejima" userId="7cb95bcf28024f65" providerId="LiveId" clId="{2FCDC7B3-4793-412A-88F2-0DBA02409AE3}" dt="2026-06-05T08:50:47.309" v="2998" actId="165"/>
          <ac:spMkLst>
            <pc:docMk/>
            <pc:sldMk cId="419380102" sldId="363"/>
            <ac:spMk id="9" creationId="{7E918691-5D7A-9A3B-E794-BDECC24F74FA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0" creationId="{71CD2719-43D5-AF15-72E3-911170E352BC}"/>
          </ac:spMkLst>
        </pc:spChg>
        <pc:spChg chg="mod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1" creationId="{AD8BC056-05E4-CB5C-6753-7DA5EC0FEE28}"/>
          </ac:spMkLst>
        </pc:spChg>
        <pc:spChg chg="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2" creationId="{F8FEA9B5-AA37-F9E6-1A88-D6910D98321E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3" creationId="{D9F47776-F6B0-6963-3DDF-841C997C2C16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4" creationId="{2291DC68-6DAF-5EF2-3419-B0C100957945}"/>
          </ac:spMkLst>
        </pc:spChg>
        <pc:spChg chg="mod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5" creationId="{EF4B4420-DAFD-E6E8-FF29-F913A73F1915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6" creationId="{A2742338-98DD-8790-DBD8-C54103A860F1}"/>
          </ac:spMkLst>
        </pc:spChg>
        <pc:spChg chg="add mod topLvl">
          <ac:chgData name="shinta soejima" userId="7cb95bcf28024f65" providerId="LiveId" clId="{2FCDC7B3-4793-412A-88F2-0DBA02409AE3}" dt="2026-06-11T01:49:11.777" v="14614" actId="1035"/>
          <ac:spMkLst>
            <pc:docMk/>
            <pc:sldMk cId="419380102" sldId="363"/>
            <ac:spMk id="18" creationId="{8D947143-3568-280A-A532-AB28FFE0EE07}"/>
          </ac:spMkLst>
        </pc:spChg>
        <pc:spChg chg="add mod topLvl">
          <ac:chgData name="shinta soejima" userId="7cb95bcf28024f65" providerId="LiveId" clId="{2FCDC7B3-4793-412A-88F2-0DBA02409AE3}" dt="2026-06-11T01:52:34.423" v="14707" actId="1038"/>
          <ac:spMkLst>
            <pc:docMk/>
            <pc:sldMk cId="419380102" sldId="363"/>
            <ac:spMk id="19" creationId="{5C59FAE5-9409-26E0-7C73-251D5DD94CF5}"/>
          </ac:spMkLst>
        </pc:spChg>
      </pc:sldChg>
      <pc:sldChg chg="addSp delSp modSp add mod modAnim">
        <pc:chgData name="shinta soejima" userId="7cb95bcf28024f65" providerId="LiveId" clId="{2FCDC7B3-4793-412A-88F2-0DBA02409AE3}" dt="2026-06-10T02:54:05.619" v="9949"/>
        <pc:sldMkLst>
          <pc:docMk/>
          <pc:sldMk cId="4103299733" sldId="364"/>
        </pc:sldMkLst>
        <pc:spChg chg="del">
          <ac:chgData name="shinta soejima" userId="7cb95bcf28024f65" providerId="LiveId" clId="{2FCDC7B3-4793-412A-88F2-0DBA02409AE3}" dt="2026-06-10T02:53:24.414" v="9943" actId="478"/>
          <ac:spMkLst>
            <pc:docMk/>
            <pc:sldMk cId="4103299733" sldId="364"/>
            <ac:spMk id="3" creationId="{7B3813FE-96EB-6D0D-A08C-5587A4D1CE1A}"/>
          </ac:spMkLst>
        </pc:spChg>
        <pc:spChg chg="add mod">
          <ac:chgData name="shinta soejima" userId="7cb95bcf28024f65" providerId="LiveId" clId="{2FCDC7B3-4793-412A-88F2-0DBA02409AE3}" dt="2026-06-10T02:53:55.974" v="9948" actId="12"/>
          <ac:spMkLst>
            <pc:docMk/>
            <pc:sldMk cId="4103299733" sldId="364"/>
            <ac:spMk id="7" creationId="{DA5ED496-CDF2-4597-270F-CA6275ED6BAC}"/>
          </ac:spMkLst>
        </pc:spChg>
        <pc:spChg chg="add mod">
          <ac:chgData name="shinta soejima" userId="7cb95bcf28024f65" providerId="LiveId" clId="{2FCDC7B3-4793-412A-88F2-0DBA02409AE3}" dt="2026-06-10T02:53:55.974" v="9948" actId="12"/>
          <ac:spMkLst>
            <pc:docMk/>
            <pc:sldMk cId="4103299733" sldId="364"/>
            <ac:spMk id="8" creationId="{123A854E-7FB5-190A-EDC1-1EE5322808D2}"/>
          </ac:spMkLst>
        </pc:spChg>
        <pc:spChg chg="add mod">
          <ac:chgData name="shinta soejima" userId="7cb95bcf28024f65" providerId="LiveId" clId="{2FCDC7B3-4793-412A-88F2-0DBA02409AE3}" dt="2026-06-10T02:53:55.974" v="9948" actId="12"/>
          <ac:spMkLst>
            <pc:docMk/>
            <pc:sldMk cId="4103299733" sldId="364"/>
            <ac:spMk id="9" creationId="{2D9A195C-23C0-6951-03C4-D719C9A38AED}"/>
          </ac:spMkLst>
        </pc:spChg>
        <pc:spChg chg="add del mod">
          <ac:chgData name="shinta soejima" userId="7cb95bcf28024f65" providerId="LiveId" clId="{2FCDC7B3-4793-412A-88F2-0DBA02409AE3}" dt="2026-06-10T02:53:28.300" v="9944" actId="478"/>
          <ac:spMkLst>
            <pc:docMk/>
            <pc:sldMk cId="4103299733" sldId="364"/>
            <ac:spMk id="11" creationId="{2121AFCA-1FB2-0424-6A09-78F3CDFF3B66}"/>
          </ac:spMkLst>
        </pc:spChg>
      </pc:sldChg>
      <pc:sldChg chg="addSp delSp modSp add mod">
        <pc:chgData name="shinta soejima" userId="7cb95bcf28024f65" providerId="LiveId" clId="{2FCDC7B3-4793-412A-88F2-0DBA02409AE3}" dt="2026-06-11T00:40:22.789" v="13521" actId="14100"/>
        <pc:sldMkLst>
          <pc:docMk/>
          <pc:sldMk cId="3866502218" sldId="365"/>
        </pc:sldMkLst>
        <pc:spChg chg="mod">
          <ac:chgData name="shinta soejima" userId="7cb95bcf28024f65" providerId="LiveId" clId="{2FCDC7B3-4793-412A-88F2-0DBA02409AE3}" dt="2026-06-08T08:12:53.317" v="3831" actId="20577"/>
          <ac:spMkLst>
            <pc:docMk/>
            <pc:sldMk cId="3866502218" sldId="365"/>
            <ac:spMk id="2" creationId="{D2DDC39F-00D4-ED63-D148-44A8E3C7121D}"/>
          </ac:spMkLst>
        </pc:spChg>
        <pc:spChg chg="add mod">
          <ac:chgData name="shinta soejima" userId="7cb95bcf28024f65" providerId="LiveId" clId="{2FCDC7B3-4793-412A-88F2-0DBA02409AE3}" dt="2026-06-10T04:51:54.132" v="11501" actId="1076"/>
          <ac:spMkLst>
            <pc:docMk/>
            <pc:sldMk cId="3866502218" sldId="365"/>
            <ac:spMk id="7" creationId="{738DEF8A-34DD-0D8C-3E33-D4EE8D10A9AA}"/>
          </ac:spMkLst>
        </pc:spChg>
        <pc:spChg chg="add mod">
          <ac:chgData name="shinta soejima" userId="7cb95bcf28024f65" providerId="LiveId" clId="{2FCDC7B3-4793-412A-88F2-0DBA02409AE3}" dt="2026-06-11T00:40:22.789" v="13521" actId="14100"/>
          <ac:spMkLst>
            <pc:docMk/>
            <pc:sldMk cId="3866502218" sldId="365"/>
            <ac:spMk id="8" creationId="{B612434D-82C4-E478-BD4A-38623E019E09}"/>
          </ac:spMkLst>
        </pc:spChg>
        <pc:graphicFrameChg chg="add mod">
          <ac:chgData name="shinta soejima" userId="7cb95bcf28024f65" providerId="LiveId" clId="{2FCDC7B3-4793-412A-88F2-0DBA02409AE3}" dt="2026-06-11T00:40:12.200" v="13519" actId="20577"/>
          <ac:graphicFrameMkLst>
            <pc:docMk/>
            <pc:sldMk cId="3866502218" sldId="365"/>
            <ac:graphicFrameMk id="3" creationId="{F4380469-4FB5-A7A8-EB90-3FE01AF9E5CB}"/>
          </ac:graphicFrameMkLst>
        </pc:graphicFrameChg>
      </pc:sldChg>
      <pc:sldChg chg="addSp delSp modSp new mod">
        <pc:chgData name="shinta soejima" userId="7cb95bcf28024f65" providerId="LiveId" clId="{2FCDC7B3-4793-412A-88F2-0DBA02409AE3}" dt="2026-06-10T04:39:34.494" v="10922" actId="20577"/>
        <pc:sldMkLst>
          <pc:docMk/>
          <pc:sldMk cId="2033564073" sldId="367"/>
        </pc:sldMkLst>
        <pc:spChg chg="mod">
          <ac:chgData name="shinta soejima" userId="7cb95bcf28024f65" providerId="LiveId" clId="{2FCDC7B3-4793-412A-88F2-0DBA02409AE3}" dt="2026-06-08T07:16:07.866" v="3618" actId="20577"/>
          <ac:spMkLst>
            <pc:docMk/>
            <pc:sldMk cId="2033564073" sldId="367"/>
            <ac:spMk id="2" creationId="{1547C404-12BA-0C06-CF11-DDE0CB481D9E}"/>
          </ac:spMkLst>
        </pc:spChg>
        <pc:spChg chg="add mod">
          <ac:chgData name="shinta soejima" userId="7cb95bcf28024f65" providerId="LiveId" clId="{2FCDC7B3-4793-412A-88F2-0DBA02409AE3}" dt="2026-06-10T04:39:10.690" v="10886" actId="1076"/>
          <ac:spMkLst>
            <pc:docMk/>
            <pc:sldMk cId="2033564073" sldId="367"/>
            <ac:spMk id="9" creationId="{9D9CC2E2-C9F2-43B4-48B5-534E470D29EE}"/>
          </ac:spMkLst>
        </pc:spChg>
        <pc:spChg chg="add mod">
          <ac:chgData name="shinta soejima" userId="7cb95bcf28024f65" providerId="LiveId" clId="{2FCDC7B3-4793-412A-88F2-0DBA02409AE3}" dt="2026-06-10T04:39:23.910" v="10914" actId="1076"/>
          <ac:spMkLst>
            <pc:docMk/>
            <pc:sldMk cId="2033564073" sldId="367"/>
            <ac:spMk id="10" creationId="{0FFCD564-9108-A051-5441-0C38A17493BF}"/>
          </ac:spMkLst>
        </pc:spChg>
        <pc:graphicFrameChg chg="add del mod">
          <ac:chgData name="shinta soejima" userId="7cb95bcf28024f65" providerId="LiveId" clId="{2FCDC7B3-4793-412A-88F2-0DBA02409AE3}" dt="2026-06-10T04:39:34.494" v="10922" actId="20577"/>
          <ac:graphicFrameMkLst>
            <pc:docMk/>
            <pc:sldMk cId="2033564073" sldId="367"/>
            <ac:graphicFrameMk id="7" creationId="{A0B96A42-F292-CC01-12A2-5DA37D5D2DB0}"/>
          </ac:graphicFrameMkLst>
        </pc:graphicFrameChg>
      </pc:sldChg>
      <pc:sldChg chg="addSp delSp modSp add mod ord modAnim">
        <pc:chgData name="shinta soejima" userId="7cb95bcf28024f65" providerId="LiveId" clId="{2FCDC7B3-4793-412A-88F2-0DBA02409AE3}" dt="2026-06-11T00:48:03.481" v="13728"/>
        <pc:sldMkLst>
          <pc:docMk/>
          <pc:sldMk cId="2460430710" sldId="370"/>
        </pc:sldMkLst>
        <pc:spChg chg="mod">
          <ac:chgData name="shinta soejima" userId="7cb95bcf28024f65" providerId="LiveId" clId="{2FCDC7B3-4793-412A-88F2-0DBA02409AE3}" dt="2026-06-09T06:58:46.112" v="5415" actId="20577"/>
          <ac:spMkLst>
            <pc:docMk/>
            <pc:sldMk cId="2460430710" sldId="370"/>
            <ac:spMk id="2" creationId="{7766EF96-67E1-E55E-8E3C-5AD39E262F40}"/>
          </ac:spMkLst>
        </pc:spChg>
        <pc:spChg chg="mod">
          <ac:chgData name="shinta soejima" userId="7cb95bcf28024f65" providerId="LiveId" clId="{2FCDC7B3-4793-412A-88F2-0DBA02409AE3}" dt="2026-06-09T12:52:32.897" v="9663" actId="14100"/>
          <ac:spMkLst>
            <pc:docMk/>
            <pc:sldMk cId="2460430710" sldId="370"/>
            <ac:spMk id="3" creationId="{3E8D1E04-3596-2FBC-83D0-86FBC276246C}"/>
          </ac:spMkLst>
        </pc:spChg>
        <pc:spChg chg="mod topLvl">
          <ac:chgData name="shinta soejima" userId="7cb95bcf28024f65" providerId="LiveId" clId="{2FCDC7B3-4793-412A-88F2-0DBA02409AE3}" dt="2026-06-11T00:46:04.765" v="13713" actId="113"/>
          <ac:spMkLst>
            <pc:docMk/>
            <pc:sldMk cId="2460430710" sldId="370"/>
            <ac:spMk id="10" creationId="{FD8EFB3F-43A7-FF64-C545-F565C18A4236}"/>
          </ac:spMkLst>
        </pc:spChg>
        <pc:spChg chg="add mod">
          <ac:chgData name="shinta soejima" userId="7cb95bcf28024f65" providerId="LiveId" clId="{2FCDC7B3-4793-412A-88F2-0DBA02409AE3}" dt="2026-06-11T00:48:03.481" v="13728"/>
          <ac:spMkLst>
            <pc:docMk/>
            <pc:sldMk cId="2460430710" sldId="370"/>
            <ac:spMk id="13" creationId="{1476FDB1-6C9B-6AC5-23C1-40DF9F8B8400}"/>
          </ac:spMkLst>
        </pc:spChg>
        <pc:spChg chg="mod topLvl">
          <ac:chgData name="shinta soejima" userId="7cb95bcf28024f65" providerId="LiveId" clId="{2FCDC7B3-4793-412A-88F2-0DBA02409AE3}" dt="2026-06-09T12:51:48.258" v="9659" actId="339"/>
          <ac:spMkLst>
            <pc:docMk/>
            <pc:sldMk cId="2460430710" sldId="370"/>
            <ac:spMk id="15" creationId="{021C6B66-36F9-668E-6070-CF10B32C03F5}"/>
          </ac:spMkLst>
        </pc:spChg>
        <pc:spChg chg="mod topLvl">
          <ac:chgData name="shinta soejima" userId="7cb95bcf28024f65" providerId="LiveId" clId="{2FCDC7B3-4793-412A-88F2-0DBA02409AE3}" dt="2026-06-09T12:51:48.258" v="9659" actId="339"/>
          <ac:spMkLst>
            <pc:docMk/>
            <pc:sldMk cId="2460430710" sldId="370"/>
            <ac:spMk id="16" creationId="{E492F66A-B333-F64B-95F6-79C1C0051E04}"/>
          </ac:spMkLst>
        </pc:spChg>
        <pc:spChg chg="mod topLvl">
          <ac:chgData name="shinta soejima" userId="7cb95bcf28024f65" providerId="LiveId" clId="{2FCDC7B3-4793-412A-88F2-0DBA02409AE3}" dt="2026-06-09T12:51:58.064" v="9660" actId="207"/>
          <ac:spMkLst>
            <pc:docMk/>
            <pc:sldMk cId="2460430710" sldId="370"/>
            <ac:spMk id="18" creationId="{73103A39-709F-35A4-F669-5348A3B790CD}"/>
          </ac:spMkLst>
        </pc:spChg>
        <pc:spChg chg="mod topLvl">
          <ac:chgData name="shinta soejima" userId="7cb95bcf28024f65" providerId="LiveId" clId="{2FCDC7B3-4793-412A-88F2-0DBA02409AE3}" dt="2026-06-09T12:52:01.293" v="9661" actId="207"/>
          <ac:spMkLst>
            <pc:docMk/>
            <pc:sldMk cId="2460430710" sldId="370"/>
            <ac:spMk id="19" creationId="{FE7E2CD8-D068-42DB-235F-276224BD3463}"/>
          </ac:spMkLst>
        </pc:spChg>
      </pc:sldChg>
      <pc:sldChg chg="addSp delSp modSp add mod">
        <pc:chgData name="shinta soejima" userId="7cb95bcf28024f65" providerId="LiveId" clId="{2FCDC7B3-4793-412A-88F2-0DBA02409AE3}" dt="2026-06-11T00:24:26.558" v="13323"/>
        <pc:sldMkLst>
          <pc:docMk/>
          <pc:sldMk cId="819417391" sldId="371"/>
        </pc:sldMkLst>
        <pc:spChg chg="mod">
          <ac:chgData name="shinta soejima" userId="7cb95bcf28024f65" providerId="LiveId" clId="{2FCDC7B3-4793-412A-88F2-0DBA02409AE3}" dt="2026-06-11T00:24:26.558" v="13323"/>
          <ac:spMkLst>
            <pc:docMk/>
            <pc:sldMk cId="819417391" sldId="371"/>
            <ac:spMk id="2" creationId="{2963E47D-FA15-5F7B-5669-A236D557C1F1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13" creationId="{1D37B5EA-7892-8713-3019-F584E77C9B8F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14" creationId="{FFFAB659-9048-295D-B532-BE0E02AF1CC9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16" creationId="{028E285B-0796-35DA-8632-5FA18BD98F97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21" creationId="{9B1242F2-4974-B847-AE96-934660682473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22" creationId="{662219DB-992F-0C22-DCDF-7D56C7212AE9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23" creationId="{2A094A80-3080-CFC2-A9AB-96BB5FDF8856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24" creationId="{10456E50-06D4-20B1-2348-B8E55C65FA41}"/>
          </ac:spMkLst>
        </pc:spChg>
        <pc:spChg chg="mod">
          <ac:chgData name="shinta soejima" userId="7cb95bcf28024f65" providerId="LiveId" clId="{2FCDC7B3-4793-412A-88F2-0DBA02409AE3}" dt="2026-06-09T09:17:20.901" v="6279" actId="207"/>
          <ac:spMkLst>
            <pc:docMk/>
            <pc:sldMk cId="819417391" sldId="371"/>
            <ac:spMk id="25" creationId="{4DCCCD15-49D7-2FC9-D291-2FE4B0E12A9D}"/>
          </ac:spMkLst>
        </pc:spChg>
        <pc:spChg chg="mod">
          <ac:chgData name="shinta soejima" userId="7cb95bcf28024f65" providerId="LiveId" clId="{2FCDC7B3-4793-412A-88F2-0DBA02409AE3}" dt="2026-06-09T09:17:10.874" v="6278" actId="207"/>
          <ac:spMkLst>
            <pc:docMk/>
            <pc:sldMk cId="819417391" sldId="371"/>
            <ac:spMk id="26" creationId="{7D89B2E8-FB67-D886-BC1F-CA285A07AC56}"/>
          </ac:spMkLst>
        </pc:spChg>
        <pc:spChg chg="mod">
          <ac:chgData name="shinta soejima" userId="7cb95bcf28024f65" providerId="LiveId" clId="{2FCDC7B3-4793-412A-88F2-0DBA02409AE3}" dt="2026-06-09T09:17:29.163" v="6282" actId="207"/>
          <ac:spMkLst>
            <pc:docMk/>
            <pc:sldMk cId="819417391" sldId="371"/>
            <ac:spMk id="28" creationId="{B4CCD563-E557-807B-5FF9-BF58C57EC6C0}"/>
          </ac:spMkLst>
        </pc:spChg>
        <pc:spChg chg="mod">
          <ac:chgData name="shinta soejima" userId="7cb95bcf28024f65" providerId="LiveId" clId="{2FCDC7B3-4793-412A-88F2-0DBA02409AE3}" dt="2026-06-09T09:17:31.624" v="6283" actId="207"/>
          <ac:spMkLst>
            <pc:docMk/>
            <pc:sldMk cId="819417391" sldId="371"/>
            <ac:spMk id="29" creationId="{41275FF8-FA88-67EE-FB09-44F98687A06D}"/>
          </ac:spMkLst>
        </pc:spChg>
        <pc:spChg chg="mod">
          <ac:chgData name="shinta soejima" userId="7cb95bcf28024f65" providerId="LiveId" clId="{2FCDC7B3-4793-412A-88F2-0DBA02409AE3}" dt="2026-06-09T09:17:34.097" v="6284" actId="207"/>
          <ac:spMkLst>
            <pc:docMk/>
            <pc:sldMk cId="819417391" sldId="371"/>
            <ac:spMk id="30" creationId="{EA52B7AD-3F3A-6D36-479B-B19AF681E4E7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32" creationId="{B97DCADD-2B18-0489-E39A-32BACBF9B0CF}"/>
          </ac:spMkLst>
        </pc:spChg>
        <pc:spChg chg="mod topLvl">
          <ac:chgData name="shinta soejima" userId="7cb95bcf28024f65" providerId="LiveId" clId="{2FCDC7B3-4793-412A-88F2-0DBA02409AE3}" dt="2026-06-09T09:17:44.084" v="6285" actId="165"/>
          <ac:spMkLst>
            <pc:docMk/>
            <pc:sldMk cId="819417391" sldId="371"/>
            <ac:spMk id="33" creationId="{409356BD-F0E1-CF57-FA5B-348467841962}"/>
          </ac:spMkLst>
        </pc:spChg>
        <pc:spChg chg="mod">
          <ac:chgData name="shinta soejima" userId="7cb95bcf28024f65" providerId="LiveId" clId="{2FCDC7B3-4793-412A-88F2-0DBA02409AE3}" dt="2026-06-09T09:17:26.210" v="6281" actId="207"/>
          <ac:spMkLst>
            <pc:docMk/>
            <pc:sldMk cId="819417391" sldId="371"/>
            <ac:spMk id="34" creationId="{EDCB6CCB-6516-D906-F96C-41A0428D1331}"/>
          </ac:spMkLst>
        </pc:spChg>
        <pc:spChg chg="mod topLvl">
          <ac:chgData name="shinta soejima" userId="7cb95bcf28024f65" providerId="LiveId" clId="{2FCDC7B3-4793-412A-88F2-0DBA02409AE3}" dt="2026-06-09T09:17:47.403" v="6286" actId="207"/>
          <ac:spMkLst>
            <pc:docMk/>
            <pc:sldMk cId="819417391" sldId="371"/>
            <ac:spMk id="35" creationId="{96987A93-6D3D-EEC5-61D9-F67513F37DD4}"/>
          </ac:spMkLst>
        </pc:spChg>
        <pc:spChg chg="mod">
          <ac:chgData name="shinta soejima" userId="7cb95bcf28024f65" providerId="LiveId" clId="{2FCDC7B3-4793-412A-88F2-0DBA02409AE3}" dt="2026-06-09T09:17:47.403" v="6286" actId="207"/>
          <ac:spMkLst>
            <pc:docMk/>
            <pc:sldMk cId="819417391" sldId="371"/>
            <ac:spMk id="36" creationId="{E7B8981E-64EE-B94F-AE39-4CD593DC241E}"/>
          </ac:spMkLst>
        </pc:spChg>
        <pc:spChg chg="mod">
          <ac:chgData name="shinta soejima" userId="7cb95bcf28024f65" providerId="LiveId" clId="{2FCDC7B3-4793-412A-88F2-0DBA02409AE3}" dt="2026-06-09T09:17:47.403" v="6286" actId="207"/>
          <ac:spMkLst>
            <pc:docMk/>
            <pc:sldMk cId="819417391" sldId="371"/>
            <ac:spMk id="37" creationId="{F98CAA1E-77A6-F5FC-233B-6F8A739A86F1}"/>
          </ac:spMkLst>
        </pc:spChg>
        <pc:spChg chg="mod">
          <ac:chgData name="shinta soejima" userId="7cb95bcf28024f65" providerId="LiveId" clId="{2FCDC7B3-4793-412A-88F2-0DBA02409AE3}" dt="2026-06-09T09:17:47.403" v="6286" actId="207"/>
          <ac:spMkLst>
            <pc:docMk/>
            <pc:sldMk cId="819417391" sldId="371"/>
            <ac:spMk id="38" creationId="{99CA7C2F-7C78-3458-8914-B708482FBCB1}"/>
          </ac:spMkLst>
        </pc:spChg>
      </pc:sldChg>
      <pc:sldChg chg="delSp modSp add mod">
        <pc:chgData name="shinta soejima" userId="7cb95bcf28024f65" providerId="LiveId" clId="{2FCDC7B3-4793-412A-88F2-0DBA02409AE3}" dt="2026-06-11T00:24:32.169" v="13324"/>
        <pc:sldMkLst>
          <pc:docMk/>
          <pc:sldMk cId="753832933" sldId="372"/>
        </pc:sldMkLst>
        <pc:spChg chg="mod">
          <ac:chgData name="shinta soejima" userId="7cb95bcf28024f65" providerId="LiveId" clId="{2FCDC7B3-4793-412A-88F2-0DBA02409AE3}" dt="2026-06-11T00:24:32.169" v="13324"/>
          <ac:spMkLst>
            <pc:docMk/>
            <pc:sldMk cId="753832933" sldId="372"/>
            <ac:spMk id="2" creationId="{B7A50E21-1CAD-390B-3536-13435A278CE0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13" creationId="{4D8AFC11-57FE-65C8-6566-E3DDF2AE5991}"/>
          </ac:spMkLst>
        </pc:spChg>
        <pc:spChg chg="mod topLvl">
          <ac:chgData name="shinta soejima" userId="7cb95bcf28024f65" providerId="LiveId" clId="{2FCDC7B3-4793-412A-88F2-0DBA02409AE3}" dt="2026-06-09T09:18:24.426" v="6290" actId="207"/>
          <ac:spMkLst>
            <pc:docMk/>
            <pc:sldMk cId="753832933" sldId="372"/>
            <ac:spMk id="15" creationId="{ACF48502-AC4C-C3BF-0AD4-E4D40B91B85A}"/>
          </ac:spMkLst>
        </pc:spChg>
        <pc:spChg chg="mod">
          <ac:chgData name="shinta soejima" userId="7cb95bcf28024f65" providerId="LiveId" clId="{2FCDC7B3-4793-412A-88F2-0DBA02409AE3}" dt="2026-06-09T09:18:24.426" v="6290" actId="207"/>
          <ac:spMkLst>
            <pc:docMk/>
            <pc:sldMk cId="753832933" sldId="372"/>
            <ac:spMk id="16" creationId="{7DB8FE7F-02F5-73AC-B7F9-9329A5865E5A}"/>
          </ac:spMkLst>
        </pc:spChg>
        <pc:spChg chg="mod topLvl">
          <ac:chgData name="shinta soejima" userId="7cb95bcf28024f65" providerId="LiveId" clId="{2FCDC7B3-4793-412A-88F2-0DBA02409AE3}" dt="2026-06-09T09:18:19.653" v="6289" actId="207"/>
          <ac:spMkLst>
            <pc:docMk/>
            <pc:sldMk cId="753832933" sldId="372"/>
            <ac:spMk id="19" creationId="{62AF5224-DA9B-DDC7-EABD-526369D43ED0}"/>
          </ac:spMkLst>
        </pc:spChg>
        <pc:spChg chg="mod">
          <ac:chgData name="shinta soejima" userId="7cb95bcf28024f65" providerId="LiveId" clId="{2FCDC7B3-4793-412A-88F2-0DBA02409AE3}" dt="2026-06-09T09:18:24.426" v="6290" actId="207"/>
          <ac:spMkLst>
            <pc:docMk/>
            <pc:sldMk cId="753832933" sldId="372"/>
            <ac:spMk id="20" creationId="{0C7A29E4-03A3-887F-D32E-31221A995334}"/>
          </ac:spMkLst>
        </pc:spChg>
        <pc:spChg chg="mod">
          <ac:chgData name="shinta soejima" userId="7cb95bcf28024f65" providerId="LiveId" clId="{2FCDC7B3-4793-412A-88F2-0DBA02409AE3}" dt="2026-06-09T09:18:19.653" v="6289" actId="207"/>
          <ac:spMkLst>
            <pc:docMk/>
            <pc:sldMk cId="753832933" sldId="372"/>
            <ac:spMk id="21" creationId="{2C3A584B-81E0-F237-E770-A63C542215ED}"/>
          </ac:spMkLst>
        </pc:spChg>
        <pc:spChg chg="mod">
          <ac:chgData name="shinta soejima" userId="7cb95bcf28024f65" providerId="LiveId" clId="{2FCDC7B3-4793-412A-88F2-0DBA02409AE3}" dt="2026-06-09T09:18:19.653" v="6289" actId="207"/>
          <ac:spMkLst>
            <pc:docMk/>
            <pc:sldMk cId="753832933" sldId="372"/>
            <ac:spMk id="22" creationId="{6F22EC3E-E26A-1841-1BD4-2009FCA5EFE0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23" creationId="{E2BE0C99-E5DE-6F45-474F-048F433C40FA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24" creationId="{56A8B1FD-A791-DF11-C624-88EB9E53DA13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28" creationId="{04816C76-4911-D6AE-AB05-E9AF22B838AB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29" creationId="{EF4B05EA-D170-2896-D082-862EB89C8171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30" creationId="{0CFE5C80-A5F7-52D5-27D8-CD49F483C5AF}"/>
          </ac:spMkLst>
        </pc:spChg>
        <pc:spChg chg="mod topLvl">
          <ac:chgData name="shinta soejima" userId="7cb95bcf28024f65" providerId="LiveId" clId="{2FCDC7B3-4793-412A-88F2-0DBA02409AE3}" dt="2026-06-09T09:18:15.372" v="6288" actId="165"/>
          <ac:spMkLst>
            <pc:docMk/>
            <pc:sldMk cId="753832933" sldId="372"/>
            <ac:spMk id="31" creationId="{3B336C67-1C4A-5488-E76F-C19191817BCB}"/>
          </ac:spMkLst>
        </pc:spChg>
        <pc:spChg chg="mod">
          <ac:chgData name="shinta soejima" userId="7cb95bcf28024f65" providerId="LiveId" clId="{2FCDC7B3-4793-412A-88F2-0DBA02409AE3}" dt="2026-06-09T09:18:29.468" v="6291" actId="207"/>
          <ac:spMkLst>
            <pc:docMk/>
            <pc:sldMk cId="753832933" sldId="372"/>
            <ac:spMk id="33" creationId="{D02E5FAD-7742-0ED2-F9F7-422E638726F1}"/>
          </ac:spMkLst>
        </pc:spChg>
        <pc:spChg chg="mod">
          <ac:chgData name="shinta soejima" userId="7cb95bcf28024f65" providerId="LiveId" clId="{2FCDC7B3-4793-412A-88F2-0DBA02409AE3}" dt="2026-06-09T09:18:29.468" v="6291" actId="207"/>
          <ac:spMkLst>
            <pc:docMk/>
            <pc:sldMk cId="753832933" sldId="372"/>
            <ac:spMk id="34" creationId="{9D1F9D52-01D8-D192-91CD-8E8C2C19CD1E}"/>
          </ac:spMkLst>
        </pc:spChg>
        <pc:spChg chg="mod">
          <ac:chgData name="shinta soejima" userId="7cb95bcf28024f65" providerId="LiveId" clId="{2FCDC7B3-4793-412A-88F2-0DBA02409AE3}" dt="2026-06-09T09:18:29.468" v="6291" actId="207"/>
          <ac:spMkLst>
            <pc:docMk/>
            <pc:sldMk cId="753832933" sldId="372"/>
            <ac:spMk id="36" creationId="{69FBB8AE-0AD4-0958-18EA-0434C977F7A8}"/>
          </ac:spMkLst>
        </pc:spChg>
        <pc:spChg chg="mod">
          <ac:chgData name="shinta soejima" userId="7cb95bcf28024f65" providerId="LiveId" clId="{2FCDC7B3-4793-412A-88F2-0DBA02409AE3}" dt="2026-06-09T09:18:29.468" v="6291" actId="207"/>
          <ac:spMkLst>
            <pc:docMk/>
            <pc:sldMk cId="753832933" sldId="372"/>
            <ac:spMk id="37" creationId="{A06A292F-2757-FCFE-8075-17BA2111B85F}"/>
          </ac:spMkLst>
        </pc:spChg>
        <pc:spChg chg="mod topLvl">
          <ac:chgData name="shinta soejima" userId="7cb95bcf28024f65" providerId="LiveId" clId="{2FCDC7B3-4793-412A-88F2-0DBA02409AE3}" dt="2026-06-09T09:18:29.468" v="6291" actId="207"/>
          <ac:spMkLst>
            <pc:docMk/>
            <pc:sldMk cId="753832933" sldId="372"/>
            <ac:spMk id="38" creationId="{9AE3AD12-15F5-B0D4-E150-2231D0C76554}"/>
          </ac:spMkLst>
        </pc:spChg>
      </pc:sldChg>
      <pc:sldChg chg="delSp modSp add mod">
        <pc:chgData name="shinta soejima" userId="7cb95bcf28024f65" providerId="LiveId" clId="{2FCDC7B3-4793-412A-88F2-0DBA02409AE3}" dt="2026-06-11T00:24:37.220" v="13325"/>
        <pc:sldMkLst>
          <pc:docMk/>
          <pc:sldMk cId="1445086196" sldId="373"/>
        </pc:sldMkLst>
        <pc:spChg chg="mod">
          <ac:chgData name="shinta soejima" userId="7cb95bcf28024f65" providerId="LiveId" clId="{2FCDC7B3-4793-412A-88F2-0DBA02409AE3}" dt="2026-06-11T00:24:37.220" v="13325"/>
          <ac:spMkLst>
            <pc:docMk/>
            <pc:sldMk cId="1445086196" sldId="373"/>
            <ac:spMk id="2" creationId="{D99026CA-9DC3-8513-62CF-8D276AB34496}"/>
          </ac:spMkLst>
        </pc:spChg>
        <pc:spChg chg="mod topLvl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13" creationId="{CE363863-98D1-B684-553A-E4C0B28A045B}"/>
          </ac:spMkLst>
        </pc:spChg>
        <pc:spChg chg="mod topLvl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14" creationId="{6466A01C-881C-F805-583E-971D08DE49D5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15" creationId="{EA03A1B9-3863-2B9D-8BE3-7A36EA973EFA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16" creationId="{743CC790-363C-6663-32A6-E07140AD78CD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19" creationId="{5112CE18-6ADA-C45F-36F2-38A67CB62F38}"/>
          </ac:spMkLst>
        </pc:spChg>
        <pc:spChg chg="mod topLvl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20" creationId="{4B8F4542-A4BE-FAEC-0E5D-A9EE2A4A44EA}"/>
          </ac:spMkLst>
        </pc:spChg>
        <pc:spChg chg="mod topLvl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23" creationId="{C75BA951-A070-AC05-87F4-80E61724FAA1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24" creationId="{F0B6BFD2-2673-C418-BA4A-291F1637E4D0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25" creationId="{1F7E0E79-5408-BA31-8465-C49308BA80CE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26" creationId="{6B222FCF-079F-824F-FA95-19932FF2972C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27" creationId="{0E4B07FD-85E3-2F42-92DE-466E3D56FC38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28" creationId="{7D268306-F0BF-CC5C-44BD-3EB8833B1EC0}"/>
          </ac:spMkLst>
        </pc:spChg>
        <pc:spChg chg="mod">
          <ac:chgData name="shinta soejima" userId="7cb95bcf28024f65" providerId="LiveId" clId="{2FCDC7B3-4793-412A-88F2-0DBA02409AE3}" dt="2026-06-09T09:43:59.335" v="6294" actId="207"/>
          <ac:spMkLst>
            <pc:docMk/>
            <pc:sldMk cId="1445086196" sldId="373"/>
            <ac:spMk id="30" creationId="{AD1EBAA3-3884-5E39-F0F9-FEC55BA8644C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31" creationId="{AC6B6D02-1E79-3DF4-471F-FD074AD575D3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32" creationId="{DD0872F1-248F-0A61-A18B-BC0ED490CF58}"/>
          </ac:spMkLst>
        </pc:spChg>
        <pc:spChg chg="mod topLvl">
          <ac:chgData name="shinta soejima" userId="7cb95bcf28024f65" providerId="LiveId" clId="{2FCDC7B3-4793-412A-88F2-0DBA02409AE3}" dt="2026-06-09T09:43:52.999" v="6293" actId="165"/>
          <ac:spMkLst>
            <pc:docMk/>
            <pc:sldMk cId="1445086196" sldId="373"/>
            <ac:spMk id="36" creationId="{51D8CD9D-6245-ACA3-CF27-5EBAED39977D}"/>
          </ac:spMkLst>
        </pc:spChg>
      </pc:sldChg>
      <pc:sldChg chg="addSp delSp modSp add mod modAnim">
        <pc:chgData name="shinta soejima" userId="7cb95bcf28024f65" providerId="LiveId" clId="{2FCDC7B3-4793-412A-88F2-0DBA02409AE3}" dt="2026-06-11T00:33:46.460" v="13509"/>
        <pc:sldMkLst>
          <pc:docMk/>
          <pc:sldMk cId="513455906" sldId="375"/>
        </pc:sldMkLst>
        <pc:spChg chg="mod">
          <ac:chgData name="shinta soejima" userId="7cb95bcf28024f65" providerId="LiveId" clId="{2FCDC7B3-4793-412A-88F2-0DBA02409AE3}" dt="2026-06-11T00:28:29.495" v="13360" actId="20577"/>
          <ac:spMkLst>
            <pc:docMk/>
            <pc:sldMk cId="513455906" sldId="375"/>
            <ac:spMk id="3" creationId="{B6893177-9942-BA19-9A9F-7C591DAF7E08}"/>
          </ac:spMkLst>
        </pc:spChg>
        <pc:spChg chg="add mod">
          <ac:chgData name="shinta soejima" userId="7cb95bcf28024f65" providerId="LiveId" clId="{2FCDC7B3-4793-412A-88F2-0DBA02409AE3}" dt="2026-06-10T04:51:38.229" v="11498" actId="113"/>
          <ac:spMkLst>
            <pc:docMk/>
            <pc:sldMk cId="513455906" sldId="375"/>
            <ac:spMk id="7" creationId="{5ACD1059-311A-23D4-3356-8026A32D3E94}"/>
          </ac:spMkLst>
        </pc:spChg>
        <pc:spChg chg="add mod">
          <ac:chgData name="shinta soejima" userId="7cb95bcf28024f65" providerId="LiveId" clId="{2FCDC7B3-4793-412A-88F2-0DBA02409AE3}" dt="2026-06-10T04:51:41.036" v="11499" actId="113"/>
          <ac:spMkLst>
            <pc:docMk/>
            <pc:sldMk cId="513455906" sldId="375"/>
            <ac:spMk id="8" creationId="{552C2E5F-D34B-B067-1B82-521F88C6544B}"/>
          </ac:spMkLst>
        </pc:spChg>
        <pc:spChg chg="add mod">
          <ac:chgData name="shinta soejima" userId="7cb95bcf28024f65" providerId="LiveId" clId="{2FCDC7B3-4793-412A-88F2-0DBA02409AE3}" dt="2026-06-10T04:51:43.715" v="11500" actId="113"/>
          <ac:spMkLst>
            <pc:docMk/>
            <pc:sldMk cId="513455906" sldId="375"/>
            <ac:spMk id="9" creationId="{21032B93-4778-B91C-35B7-A586BE8FD1E0}"/>
          </ac:spMkLst>
        </pc:spChg>
        <pc:spChg chg="add mod topLvl">
          <ac:chgData name="shinta soejima" userId="7cb95bcf28024f65" providerId="LiveId" clId="{2FCDC7B3-4793-412A-88F2-0DBA02409AE3}" dt="2026-06-11T00:27:21.957" v="13358" actId="20577"/>
          <ac:spMkLst>
            <pc:docMk/>
            <pc:sldMk cId="513455906" sldId="375"/>
            <ac:spMk id="10" creationId="{E3611EFF-D19B-7D21-84F4-5711B4697878}"/>
          </ac:spMkLst>
        </pc:spChg>
        <pc:spChg chg="add mod topLvl">
          <ac:chgData name="shinta soejima" userId="7cb95bcf28024f65" providerId="LiveId" clId="{2FCDC7B3-4793-412A-88F2-0DBA02409AE3}" dt="2026-06-10T00:57:35.059" v="9856" actId="164"/>
          <ac:spMkLst>
            <pc:docMk/>
            <pc:sldMk cId="513455906" sldId="375"/>
            <ac:spMk id="11" creationId="{9682F08C-DE2C-5A64-6150-29DA7190CBD4}"/>
          </ac:spMkLst>
        </pc:spChg>
        <pc:spChg chg="add mod topLvl">
          <ac:chgData name="shinta soejima" userId="7cb95bcf28024f65" providerId="LiveId" clId="{2FCDC7B3-4793-412A-88F2-0DBA02409AE3}" dt="2026-06-11T00:30:10.009" v="13433" actId="20577"/>
          <ac:spMkLst>
            <pc:docMk/>
            <pc:sldMk cId="513455906" sldId="375"/>
            <ac:spMk id="12" creationId="{75B24C0A-A938-4E92-B365-9C786317A0A2}"/>
          </ac:spMkLst>
        </pc:spChg>
        <pc:spChg chg="add mod">
          <ac:chgData name="shinta soejima" userId="7cb95bcf28024f65" providerId="LiveId" clId="{2FCDC7B3-4793-412A-88F2-0DBA02409AE3}" dt="2026-06-11T00:33:37.605" v="13508" actId="1037"/>
          <ac:spMkLst>
            <pc:docMk/>
            <pc:sldMk cId="513455906" sldId="375"/>
            <ac:spMk id="14" creationId="{80C6AEE1-75E5-63FA-DE25-46B108D19AA4}"/>
          </ac:spMkLst>
        </pc:spChg>
        <pc:spChg chg="add mod topLvl">
          <ac:chgData name="shinta soejima" userId="7cb95bcf28024f65" providerId="LiveId" clId="{2FCDC7B3-4793-412A-88F2-0DBA02409AE3}" dt="2026-06-11T00:27:13.700" v="13338" actId="20577"/>
          <ac:spMkLst>
            <pc:docMk/>
            <pc:sldMk cId="513455906" sldId="375"/>
            <ac:spMk id="18" creationId="{D8329B31-1B4B-750A-36FD-ADDAB6370558}"/>
          </ac:spMkLst>
        </pc:spChg>
        <pc:spChg chg="add mod topLvl">
          <ac:chgData name="shinta soejima" userId="7cb95bcf28024f65" providerId="LiveId" clId="{2FCDC7B3-4793-412A-88F2-0DBA02409AE3}" dt="2026-06-10T00:57:35.059" v="9856" actId="164"/>
          <ac:spMkLst>
            <pc:docMk/>
            <pc:sldMk cId="513455906" sldId="375"/>
            <ac:spMk id="19" creationId="{15DCAE96-4ABF-1361-725B-137F50E259AB}"/>
          </ac:spMkLst>
        </pc:spChg>
        <pc:spChg chg="add mod topLvl">
          <ac:chgData name="shinta soejima" userId="7cb95bcf28024f65" providerId="LiveId" clId="{2FCDC7B3-4793-412A-88F2-0DBA02409AE3}" dt="2026-06-10T00:57:35.059" v="9856" actId="164"/>
          <ac:spMkLst>
            <pc:docMk/>
            <pc:sldMk cId="513455906" sldId="375"/>
            <ac:spMk id="20" creationId="{95C3BD51-D9CA-79F2-DF42-38FF2C4D4D92}"/>
          </ac:spMkLst>
        </pc:spChg>
        <pc:spChg chg="add mod">
          <ac:chgData name="shinta soejima" userId="7cb95bcf28024f65" providerId="LiveId" clId="{2FCDC7B3-4793-412A-88F2-0DBA02409AE3}" dt="2026-06-09T11:58:24.695" v="8686" actId="164"/>
          <ac:spMkLst>
            <pc:docMk/>
            <pc:sldMk cId="513455906" sldId="375"/>
            <ac:spMk id="22" creationId="{0D3BC3C8-2F06-89C1-AA2C-3A2A791A218D}"/>
          </ac:spMkLst>
        </pc:spChg>
        <pc:grpChg chg="add mod">
          <ac:chgData name="shinta soejima" userId="7cb95bcf28024f65" providerId="LiveId" clId="{2FCDC7B3-4793-412A-88F2-0DBA02409AE3}" dt="2026-06-11T00:30:38.002" v="13440" actId="1035"/>
          <ac:grpSpMkLst>
            <pc:docMk/>
            <pc:sldMk cId="513455906" sldId="375"/>
            <ac:grpSpMk id="13" creationId="{078DB3D1-22F5-E9E8-323F-C334DEF0FD40}"/>
          </ac:grpSpMkLst>
        </pc:grpChg>
        <pc:grpChg chg="add mod">
          <ac:chgData name="shinta soejima" userId="7cb95bcf28024f65" providerId="LiveId" clId="{2FCDC7B3-4793-412A-88F2-0DBA02409AE3}" dt="2026-06-09T11:58:24.695" v="8686" actId="164"/>
          <ac:grpSpMkLst>
            <pc:docMk/>
            <pc:sldMk cId="513455906" sldId="375"/>
            <ac:grpSpMk id="23" creationId="{7951B134-E04D-1DE4-E78C-F4450B53F011}"/>
          </ac:grpSpMkLst>
        </pc:grpChg>
        <pc:grpChg chg="add mod">
          <ac:chgData name="shinta soejima" userId="7cb95bcf28024f65" providerId="LiveId" clId="{2FCDC7B3-4793-412A-88F2-0DBA02409AE3}" dt="2026-06-09T11:58:24.695" v="8686" actId="164"/>
          <ac:grpSpMkLst>
            <pc:docMk/>
            <pc:sldMk cId="513455906" sldId="375"/>
            <ac:grpSpMk id="24" creationId="{16D60EB7-F077-E4FF-7AFF-90F7A167104A}"/>
          </ac:grpSpMkLst>
        </pc:grpChg>
        <pc:grpChg chg="add del mod">
          <ac:chgData name="shinta soejima" userId="7cb95bcf28024f65" providerId="LiveId" clId="{2FCDC7B3-4793-412A-88F2-0DBA02409AE3}" dt="2026-06-10T00:57:03.595" v="9854" actId="165"/>
          <ac:grpSpMkLst>
            <pc:docMk/>
            <pc:sldMk cId="513455906" sldId="375"/>
            <ac:grpSpMk id="25" creationId="{AD832310-61F4-D13F-E22D-251C41728EA4}"/>
          </ac:grpSpMkLst>
        </pc:grpChg>
      </pc:sldChg>
      <pc:sldChg chg="addSp delSp modSp add mod ord">
        <pc:chgData name="shinta soejima" userId="7cb95bcf28024f65" providerId="LiveId" clId="{2FCDC7B3-4793-412A-88F2-0DBA02409AE3}" dt="2026-06-11T00:58:21.763" v="14017" actId="14100"/>
        <pc:sldMkLst>
          <pc:docMk/>
          <pc:sldMk cId="1094883904" sldId="376"/>
        </pc:sldMkLst>
        <pc:spChg chg="add mod">
          <ac:chgData name="shinta soejima" userId="7cb95bcf28024f65" providerId="LiveId" clId="{2FCDC7B3-4793-412A-88F2-0DBA02409AE3}" dt="2026-06-09T12:32:05.595" v="9129" actId="208"/>
          <ac:spMkLst>
            <pc:docMk/>
            <pc:sldMk cId="1094883904" sldId="376"/>
            <ac:spMk id="9" creationId="{D79A665B-9E52-54E6-A4A1-F8E8EFBDCBE3}"/>
          </ac:spMkLst>
        </pc:spChg>
        <pc:spChg chg="add mod">
          <ac:chgData name="shinta soejima" userId="7cb95bcf28024f65" providerId="LiveId" clId="{2FCDC7B3-4793-412A-88F2-0DBA02409AE3}" dt="2026-06-09T12:32:00.864" v="9128" actId="208"/>
          <ac:spMkLst>
            <pc:docMk/>
            <pc:sldMk cId="1094883904" sldId="376"/>
            <ac:spMk id="10" creationId="{CF25FDFA-C9C7-899F-210F-07972C6CDAC0}"/>
          </ac:spMkLst>
        </pc:spChg>
        <pc:spChg chg="add mod">
          <ac:chgData name="shinta soejima" userId="7cb95bcf28024f65" providerId="LiveId" clId="{2FCDC7B3-4793-412A-88F2-0DBA02409AE3}" dt="2026-06-09T12:31:54.289" v="9127" actId="2085"/>
          <ac:spMkLst>
            <pc:docMk/>
            <pc:sldMk cId="1094883904" sldId="376"/>
            <ac:spMk id="11" creationId="{1709E0DF-C89D-4C03-774C-3203C1F272CD}"/>
          </ac:spMkLst>
        </pc:spChg>
        <pc:spChg chg="add mod">
          <ac:chgData name="shinta soejima" userId="7cb95bcf28024f65" providerId="LiveId" clId="{2FCDC7B3-4793-412A-88F2-0DBA02409AE3}" dt="2026-06-11T00:57:50.623" v="14016" actId="20577"/>
          <ac:spMkLst>
            <pc:docMk/>
            <pc:sldMk cId="1094883904" sldId="376"/>
            <ac:spMk id="15" creationId="{2C43D372-A86D-1713-A7F4-59F8234D1BAD}"/>
          </ac:spMkLst>
        </pc:spChg>
        <pc:grpChg chg="add mod">
          <ac:chgData name="shinta soejima" userId="7cb95bcf28024f65" providerId="LiveId" clId="{2FCDC7B3-4793-412A-88F2-0DBA02409AE3}" dt="2026-06-09T12:30:58.091" v="9121" actId="14100"/>
          <ac:grpSpMkLst>
            <pc:docMk/>
            <pc:sldMk cId="1094883904" sldId="376"/>
            <ac:grpSpMk id="17" creationId="{9FB19AFD-A0AE-7EDD-72A8-A90A52E165D7}"/>
          </ac:grpSpMkLst>
        </pc:grpChg>
        <pc:graphicFrameChg chg="add mod modGraphic">
          <ac:chgData name="shinta soejima" userId="7cb95bcf28024f65" providerId="LiveId" clId="{2FCDC7B3-4793-412A-88F2-0DBA02409AE3}" dt="2026-06-11T00:58:21.763" v="14017" actId="14100"/>
          <ac:graphicFrameMkLst>
            <pc:docMk/>
            <pc:sldMk cId="1094883904" sldId="376"/>
            <ac:graphicFrameMk id="7" creationId="{14A4B8B5-BDB6-2A5C-3EB5-228CE037A422}"/>
          </ac:graphicFrameMkLst>
        </pc:graphicFrameChg>
        <pc:picChg chg="add mod">
          <ac:chgData name="shinta soejima" userId="7cb95bcf28024f65" providerId="LiveId" clId="{2FCDC7B3-4793-412A-88F2-0DBA02409AE3}" dt="2026-06-09T13:01:47.757" v="9823" actId="1076"/>
          <ac:picMkLst>
            <pc:docMk/>
            <pc:sldMk cId="1094883904" sldId="376"/>
            <ac:picMk id="18" creationId="{D5FB76B3-ACE3-EE19-2E23-599CEE5F7EB5}"/>
          </ac:picMkLst>
        </pc:picChg>
      </pc:sldChg>
      <pc:sldChg chg="modSp new mod">
        <pc:chgData name="shinta soejima" userId="7cb95bcf28024f65" providerId="LiveId" clId="{2FCDC7B3-4793-412A-88F2-0DBA02409AE3}" dt="2026-06-10T04:04:53.513" v="10885" actId="20577"/>
        <pc:sldMkLst>
          <pc:docMk/>
          <pc:sldMk cId="3530472707" sldId="377"/>
        </pc:sldMkLst>
        <pc:spChg chg="mod">
          <ac:chgData name="shinta soejima" userId="7cb95bcf28024f65" providerId="LiveId" clId="{2FCDC7B3-4793-412A-88F2-0DBA02409AE3}" dt="2026-06-10T03:45:19.344" v="10000" actId="20577"/>
          <ac:spMkLst>
            <pc:docMk/>
            <pc:sldMk cId="3530472707" sldId="377"/>
            <ac:spMk id="2" creationId="{872C9356-7F2E-DC13-9BAA-829D57BBBC49}"/>
          </ac:spMkLst>
        </pc:spChg>
        <pc:spChg chg="mod">
          <ac:chgData name="shinta soejima" userId="7cb95bcf28024f65" providerId="LiveId" clId="{2FCDC7B3-4793-412A-88F2-0DBA02409AE3}" dt="2026-06-10T04:04:53.513" v="10885" actId="20577"/>
          <ac:spMkLst>
            <pc:docMk/>
            <pc:sldMk cId="3530472707" sldId="377"/>
            <ac:spMk id="3" creationId="{3AA83979-04EF-3497-870C-E30A5E4F83A9}"/>
          </ac:spMkLst>
        </pc:spChg>
      </pc:sldChg>
      <pc:sldChg chg="modSp add mod">
        <pc:chgData name="shinta soejima" userId="7cb95bcf28024f65" providerId="LiveId" clId="{2FCDC7B3-4793-412A-88F2-0DBA02409AE3}" dt="2026-06-10T03:54:34.969" v="10657" actId="179"/>
        <pc:sldMkLst>
          <pc:docMk/>
          <pc:sldMk cId="1237494478" sldId="378"/>
        </pc:sldMkLst>
        <pc:spChg chg="mod">
          <ac:chgData name="shinta soejima" userId="7cb95bcf28024f65" providerId="LiveId" clId="{2FCDC7B3-4793-412A-88F2-0DBA02409AE3}" dt="2026-06-10T03:52:10.273" v="10506" actId="20577"/>
          <ac:spMkLst>
            <pc:docMk/>
            <pc:sldMk cId="1237494478" sldId="378"/>
            <ac:spMk id="2" creationId="{792CECA5-662D-462D-173F-074063773866}"/>
          </ac:spMkLst>
        </pc:spChg>
        <pc:spChg chg="mod">
          <ac:chgData name="shinta soejima" userId="7cb95bcf28024f65" providerId="LiveId" clId="{2FCDC7B3-4793-412A-88F2-0DBA02409AE3}" dt="2026-06-10T03:54:34.969" v="10657" actId="179"/>
          <ac:spMkLst>
            <pc:docMk/>
            <pc:sldMk cId="1237494478" sldId="378"/>
            <ac:spMk id="3" creationId="{05EF0C63-B92B-52E6-2452-325C9614004F}"/>
          </ac:spMkLst>
        </pc:spChg>
      </pc:sldChg>
      <pc:sldChg chg="addSp delSp modSp add mod">
        <pc:chgData name="shinta soejima" userId="7cb95bcf28024f65" providerId="LiveId" clId="{2FCDC7B3-4793-412A-88F2-0DBA02409AE3}" dt="2026-06-10T09:29:10.376" v="13263" actId="1036"/>
        <pc:sldMkLst>
          <pc:docMk/>
          <pc:sldMk cId="1828266508" sldId="379"/>
        </pc:sldMkLst>
        <pc:spChg chg="del">
          <ac:chgData name="shinta soejima" userId="7cb95bcf28024f65" providerId="LiveId" clId="{2FCDC7B3-4793-412A-88F2-0DBA02409AE3}" dt="2026-06-10T09:29:03.541" v="13256" actId="478"/>
          <ac:spMkLst>
            <pc:docMk/>
            <pc:sldMk cId="1828266508" sldId="379"/>
            <ac:spMk id="3" creationId="{B35FF2B3-5C91-73EC-0611-A40ADC227183}"/>
          </ac:spMkLst>
        </pc:spChg>
        <pc:spChg chg="add mod">
          <ac:chgData name="shinta soejima" userId="7cb95bcf28024f65" providerId="LiveId" clId="{2FCDC7B3-4793-412A-88F2-0DBA02409AE3}" dt="2026-06-10T09:28:52.344" v="13254" actId="14100"/>
          <ac:spMkLst>
            <pc:docMk/>
            <pc:sldMk cId="1828266508" sldId="379"/>
            <ac:spMk id="7" creationId="{9DCDAA8F-F67C-F2F0-D875-93C9027214A8}"/>
          </ac:spMkLst>
        </pc:spChg>
        <pc:spChg chg="add mod">
          <ac:chgData name="shinta soejima" userId="7cb95bcf28024f65" providerId="LiveId" clId="{2FCDC7B3-4793-412A-88F2-0DBA02409AE3}" dt="2026-06-10T09:28:52.344" v="13254" actId="14100"/>
          <ac:spMkLst>
            <pc:docMk/>
            <pc:sldMk cId="1828266508" sldId="379"/>
            <ac:spMk id="8" creationId="{E53D5003-B07F-A99E-3FBD-2618988ECF41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9" creationId="{A7476B9D-D7DB-E0C0-F8D4-2D8944C16F4D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10" creationId="{7EE118EC-493C-8D3E-2593-03139C7B4AF7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11" creationId="{358764EA-3722-46A5-EFF8-B56B4C64DA1A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12" creationId="{6CB0197B-CD9D-4AD7-69B2-1A69364749C4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13" creationId="{D3063523-9ADA-D1C2-8EAB-FAD00D65944D}"/>
          </ac:spMkLst>
        </pc:spChg>
        <pc:spChg chg="mod">
          <ac:chgData name="shinta soejima" userId="7cb95bcf28024f65" providerId="LiveId" clId="{2FCDC7B3-4793-412A-88F2-0DBA02409AE3}" dt="2026-06-10T09:26:36.153" v="13180" actId="1035"/>
          <ac:spMkLst>
            <pc:docMk/>
            <pc:sldMk cId="1828266508" sldId="379"/>
            <ac:spMk id="14" creationId="{8D50BD63-6199-5C36-47E4-D1F7C5F2E573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15" creationId="{4AF7AC59-48AD-E26C-1065-0D51F609B693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16" creationId="{E2D3E647-72BA-81B0-D89A-304EE50638C1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17" creationId="{2640566F-1EF6-9027-670B-C1BEA7D68725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18" creationId="{222E1643-7914-410F-A85C-4E688E05B58A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19" creationId="{C169FB15-D79E-120C-B41C-875940B0BACD}"/>
          </ac:spMkLst>
        </pc:spChg>
        <pc:spChg chg="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20" creationId="{020DB4BE-D054-59FC-0730-DCD33D8BD865}"/>
          </ac:spMkLst>
        </pc:spChg>
        <pc:spChg chg="add mod">
          <ac:chgData name="shinta soejima" userId="7cb95bcf28024f65" providerId="LiveId" clId="{2FCDC7B3-4793-412A-88F2-0DBA02409AE3}" dt="2026-06-10T09:28:52.344" v="13254" actId="14100"/>
          <ac:spMkLst>
            <pc:docMk/>
            <pc:sldMk cId="1828266508" sldId="379"/>
            <ac:spMk id="21" creationId="{43762EB6-4ACF-160A-0E67-A3B2A35DB84C}"/>
          </ac:spMkLst>
        </pc:spChg>
        <pc:spChg chg="add 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22" creationId="{78CDFD43-57D3-5964-AE62-BFBDE056337A}"/>
          </ac:spMkLst>
        </pc:spChg>
        <pc:spChg chg="add 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23" creationId="{EF3F7E90-B983-060B-0155-C37D4F31CB84}"/>
          </ac:spMkLst>
        </pc:spChg>
        <pc:spChg chg="add mod">
          <ac:chgData name="shinta soejima" userId="7cb95bcf28024f65" providerId="LiveId" clId="{2FCDC7B3-4793-412A-88F2-0DBA02409AE3}" dt="2026-06-10T09:29:10.376" v="13263" actId="1036"/>
          <ac:spMkLst>
            <pc:docMk/>
            <pc:sldMk cId="1828266508" sldId="379"/>
            <ac:spMk id="24" creationId="{502FF501-4A18-6D18-93DB-C87EF3879807}"/>
          </ac:spMkLst>
        </pc:spChg>
      </pc:sldChg>
      <pc:sldChg chg="add del">
        <pc:chgData name="shinta soejima" userId="7cb95bcf28024f65" providerId="LiveId" clId="{2FCDC7B3-4793-412A-88F2-0DBA02409AE3}" dt="2026-06-10T09:03:11.406" v="11514" actId="47"/>
        <pc:sldMkLst>
          <pc:docMk/>
          <pc:sldMk cId="2379954933" sldId="379"/>
        </pc:sldMkLst>
      </pc:sldChg>
      <pc:sldChg chg="add del">
        <pc:chgData name="shinta soejima" userId="7cb95bcf28024f65" providerId="LiveId" clId="{2FCDC7B3-4793-412A-88F2-0DBA02409AE3}" dt="2026-06-10T05:25:44.959" v="11512"/>
        <pc:sldMkLst>
          <pc:docMk/>
          <pc:sldMk cId="3354695276" sldId="379"/>
        </pc:sldMkLst>
      </pc:sldChg>
      <pc:sldChg chg="modSp add mod">
        <pc:chgData name="shinta soejima" userId="7cb95bcf28024f65" providerId="LiveId" clId="{2FCDC7B3-4793-412A-88F2-0DBA02409AE3}" dt="2026-06-10T09:30:46.497" v="13273" actId="20577"/>
        <pc:sldMkLst>
          <pc:docMk/>
          <pc:sldMk cId="492654265" sldId="380"/>
        </pc:sldMkLst>
        <pc:spChg chg="mod">
          <ac:chgData name="shinta soejima" userId="7cb95bcf28024f65" providerId="LiveId" clId="{2FCDC7B3-4793-412A-88F2-0DBA02409AE3}" dt="2026-06-10T09:30:46.497" v="13273" actId="20577"/>
          <ac:spMkLst>
            <pc:docMk/>
            <pc:sldMk cId="492654265" sldId="380"/>
            <ac:spMk id="2" creationId="{86E94447-0A1C-E150-4FB4-5F5FFF7AF21C}"/>
          </ac:spMkLst>
        </pc:spChg>
      </pc:sldChg>
      <pc:sldChg chg="addSp delSp modSp add del mod">
        <pc:chgData name="shinta soejima" userId="7cb95bcf28024f65" providerId="LiveId" clId="{2FCDC7B3-4793-412A-88F2-0DBA02409AE3}" dt="2026-06-11T01:47:48.560" v="14526" actId="47"/>
        <pc:sldMkLst>
          <pc:docMk/>
          <pc:sldMk cId="2620122238" sldId="381"/>
        </pc:sldMkLst>
        <pc:spChg chg="del">
          <ac:chgData name="shinta soejima" userId="7cb95bcf28024f65" providerId="LiveId" clId="{2FCDC7B3-4793-412A-88F2-0DBA02409AE3}" dt="2026-06-11T01:47:44.436" v="14525" actId="478"/>
          <ac:spMkLst>
            <pc:docMk/>
            <pc:sldMk cId="2620122238" sldId="381"/>
            <ac:spMk id="2" creationId="{07378542-3505-86AD-7E36-A2C2C8BBE33D}"/>
          </ac:spMkLst>
        </pc:spChg>
        <pc:spChg chg="add mod">
          <ac:chgData name="shinta soejima" userId="7cb95bcf28024f65" providerId="LiveId" clId="{2FCDC7B3-4793-412A-88F2-0DBA02409AE3}" dt="2026-06-11T01:47:44.436" v="14525" actId="478"/>
          <ac:spMkLst>
            <pc:docMk/>
            <pc:sldMk cId="2620122238" sldId="381"/>
            <ac:spMk id="8" creationId="{149ACD3F-2CBE-1302-A82E-6BEDC436AA13}"/>
          </ac:spMkLst>
        </pc:spChg>
      </pc:sldChg>
      <pc:sldChg chg="new del ord">
        <pc:chgData name="shinta soejima" userId="7cb95bcf28024f65" providerId="LiveId" clId="{2FCDC7B3-4793-412A-88F2-0DBA02409AE3}" dt="2026-06-11T01:23:29.933" v="14354" actId="47"/>
        <pc:sldMkLst>
          <pc:docMk/>
          <pc:sldMk cId="3144491833" sldId="381"/>
        </pc:sldMkLst>
      </pc:sldChg>
      <pc:sldChg chg="new del">
        <pc:chgData name="shinta soejima" userId="7cb95bcf28024f65" providerId="LiveId" clId="{2FCDC7B3-4793-412A-88F2-0DBA02409AE3}" dt="2026-06-11T01:54:23.907" v="14709" actId="47"/>
        <pc:sldMkLst>
          <pc:docMk/>
          <pc:sldMk cId="3187830894" sldId="381"/>
        </pc:sldMkLst>
      </pc:sldChg>
      <pc:sldChg chg="modSp add del mod">
        <pc:chgData name="shinta soejima" userId="7cb95bcf28024f65" providerId="LiveId" clId="{2FCDC7B3-4793-412A-88F2-0DBA02409AE3}" dt="2026-06-11T01:48:37.126" v="14600" actId="47"/>
        <pc:sldMkLst>
          <pc:docMk/>
          <pc:sldMk cId="3337698038" sldId="381"/>
        </pc:sldMkLst>
        <pc:spChg chg="mod">
          <ac:chgData name="shinta soejima" userId="7cb95bcf28024f65" providerId="LiveId" clId="{2FCDC7B3-4793-412A-88F2-0DBA02409AE3}" dt="2026-06-11T01:48:35.220" v="14599" actId="20577"/>
          <ac:spMkLst>
            <pc:docMk/>
            <pc:sldMk cId="3337698038" sldId="381"/>
            <ac:spMk id="3" creationId="{CC43A3B8-B15E-2FDA-0AA0-F47C1C19B94C}"/>
          </ac:spMkLst>
        </pc:spChg>
      </pc:sldChg>
      <pc:sldMasterChg chg="modSldLayout">
        <pc:chgData name="shinta soejima" userId="7cb95bcf28024f65" providerId="LiveId" clId="{2FCDC7B3-4793-412A-88F2-0DBA02409AE3}" dt="2026-06-04T01:17:01.370" v="335" actId="1076"/>
        <pc:sldMasterMkLst>
          <pc:docMk/>
          <pc:sldMasterMk cId="1666689226" sldId="2147483685"/>
        </pc:sldMasterMkLst>
        <pc:sldLayoutChg chg="addSp delSp modSp mod">
          <pc:chgData name="shinta soejima" userId="7cb95bcf28024f65" providerId="LiveId" clId="{2FCDC7B3-4793-412A-88F2-0DBA02409AE3}" dt="2026-06-04T01:17:01.370" v="335" actId="1076"/>
          <pc:sldLayoutMkLst>
            <pc:docMk/>
            <pc:sldMasterMk cId="1666689226" sldId="2147483685"/>
            <pc:sldLayoutMk cId="497152040" sldId="2147483686"/>
          </pc:sldLayoutMkLst>
          <pc:spChg chg="add mod">
            <ac:chgData name="shinta soejima" userId="7cb95bcf28024f65" providerId="LiveId" clId="{2FCDC7B3-4793-412A-88F2-0DBA02409AE3}" dt="2026-06-04T00:54:15.421" v="7"/>
            <ac:spMkLst>
              <pc:docMk/>
              <pc:sldMasterMk cId="1666689226" sldId="2147483685"/>
              <pc:sldLayoutMk cId="497152040" sldId="2147483686"/>
              <ac:spMk id="4" creationId="{05DAD18A-6AC7-4BE3-3725-803722B627EB}"/>
            </ac:spMkLst>
          </pc:spChg>
          <pc:spChg chg="add del mod">
            <ac:chgData name="shinta soejima" userId="7cb95bcf28024f65" providerId="LiveId" clId="{2FCDC7B3-4793-412A-88F2-0DBA02409AE3}" dt="2026-06-04T00:54:22.695" v="9" actId="478"/>
            <ac:spMkLst>
              <pc:docMk/>
              <pc:sldMasterMk cId="1666689226" sldId="2147483685"/>
              <pc:sldLayoutMk cId="497152040" sldId="2147483686"/>
              <ac:spMk id="7" creationId="{4F58D238-4A46-055A-7E0F-E39D144A02CD}"/>
            </ac:spMkLst>
          </pc:spChg>
          <pc:spChg chg="add mod">
            <ac:chgData name="shinta soejima" userId="7cb95bcf28024f65" providerId="LiveId" clId="{2FCDC7B3-4793-412A-88F2-0DBA02409AE3}" dt="2026-06-04T00:54:15.421" v="7"/>
            <ac:spMkLst>
              <pc:docMk/>
              <pc:sldMasterMk cId="1666689226" sldId="2147483685"/>
              <pc:sldLayoutMk cId="497152040" sldId="2147483686"/>
              <ac:spMk id="9" creationId="{D9BE794A-B8A1-A990-D7FF-ACA878DFB6B3}"/>
            </ac:spMkLst>
          </pc:spChg>
          <pc:spChg chg="add mod">
            <ac:chgData name="shinta soejima" userId="7cb95bcf28024f65" providerId="LiveId" clId="{2FCDC7B3-4793-412A-88F2-0DBA02409AE3}" dt="2026-06-04T00:54:15.421" v="7"/>
            <ac:spMkLst>
              <pc:docMk/>
              <pc:sldMasterMk cId="1666689226" sldId="2147483685"/>
              <pc:sldLayoutMk cId="497152040" sldId="2147483686"/>
              <ac:spMk id="10" creationId="{41DF06E6-F920-3709-E432-D3DE52655DB5}"/>
            </ac:spMkLst>
          </pc:spChg>
          <pc:spChg chg="add mod">
            <ac:chgData name="shinta soejima" userId="7cb95bcf28024f65" providerId="LiveId" clId="{2FCDC7B3-4793-412A-88F2-0DBA02409AE3}" dt="2026-06-04T00:54:15.421" v="7"/>
            <ac:spMkLst>
              <pc:docMk/>
              <pc:sldMasterMk cId="1666689226" sldId="2147483685"/>
              <pc:sldLayoutMk cId="497152040" sldId="2147483686"/>
              <ac:spMk id="11" creationId="{FC0B5FAB-3721-CC43-9D1D-FD5B453A8B91}"/>
            </ac:spMkLst>
          </pc:spChg>
        </pc:sldLayoutChg>
      </pc:sldMasterChg>
      <pc:sldMasterChg chg="del delSldLayout">
        <pc:chgData name="shinta soejima" userId="7cb95bcf28024f65" providerId="LiveId" clId="{2FCDC7B3-4793-412A-88F2-0DBA02409AE3}" dt="2026-06-10T09:03:11.406" v="11514" actId="47"/>
        <pc:sldMasterMkLst>
          <pc:docMk/>
          <pc:sldMasterMk cId="951341537" sldId="2147483688"/>
        </pc:sldMasterMkLst>
        <pc:sldLayoutChg chg="del">
          <pc:chgData name="shinta soejima" userId="7cb95bcf28024f65" providerId="LiveId" clId="{2FCDC7B3-4793-412A-88F2-0DBA02409AE3}" dt="2026-06-10T09:03:11.406" v="11514" actId="47"/>
          <pc:sldLayoutMkLst>
            <pc:docMk/>
            <pc:sldMasterMk cId="951341537" sldId="2147483688"/>
            <pc:sldLayoutMk cId="1418423684" sldId="2147483689"/>
          </pc:sldLayoutMkLst>
        </pc:sldLayoutChg>
        <pc:sldLayoutChg chg="del">
          <pc:chgData name="shinta soejima" userId="7cb95bcf28024f65" providerId="LiveId" clId="{2FCDC7B3-4793-412A-88F2-0DBA02409AE3}" dt="2026-06-10T09:03:11.406" v="11514" actId="47"/>
          <pc:sldLayoutMkLst>
            <pc:docMk/>
            <pc:sldMasterMk cId="951341537" sldId="2147483688"/>
            <pc:sldLayoutMk cId="3146546303" sldId="2147483690"/>
          </pc:sldLayoutMkLst>
        </pc:sldLayoutChg>
      </pc:sldMasterChg>
      <pc:sldMasterChg chg="del delSldLayout">
        <pc:chgData name="shinta soejima" userId="7cb95bcf28024f65" providerId="LiveId" clId="{2FCDC7B3-4793-412A-88F2-0DBA02409AE3}" dt="2026-06-10T09:03:11.406" v="11514" actId="47"/>
        <pc:sldMasterMkLst>
          <pc:docMk/>
          <pc:sldMasterMk cId="1433115774" sldId="2147483691"/>
        </pc:sldMasterMkLst>
        <pc:sldLayoutChg chg="del">
          <pc:chgData name="shinta soejima" userId="7cb95bcf28024f65" providerId="LiveId" clId="{2FCDC7B3-4793-412A-88F2-0DBA02409AE3}" dt="2026-06-10T09:03:11.406" v="11514" actId="47"/>
          <pc:sldLayoutMkLst>
            <pc:docMk/>
            <pc:sldMasterMk cId="1433115774" sldId="2147483691"/>
            <pc:sldLayoutMk cId="1292740796" sldId="2147483692"/>
          </pc:sldLayoutMkLst>
        </pc:sldLayoutChg>
        <pc:sldLayoutChg chg="del">
          <pc:chgData name="shinta soejima" userId="7cb95bcf28024f65" providerId="LiveId" clId="{2FCDC7B3-4793-412A-88F2-0DBA02409AE3}" dt="2026-06-10T09:03:11.406" v="11514" actId="47"/>
          <pc:sldLayoutMkLst>
            <pc:docMk/>
            <pc:sldMasterMk cId="1433115774" sldId="2147483691"/>
            <pc:sldLayoutMk cId="3465441958" sldId="214748369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nt\Downloads\b2_1_1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zh-TW" altLang="en-US" dirty="0"/>
              <a:t>小規模</a:t>
            </a:r>
            <a:r>
              <a:rPr lang="ja-JP" altLang="en-US" dirty="0"/>
              <a:t>企業が取り組んでいる経営課題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zh-TW" alt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268400305936343"/>
          <c:y val="0.13207058820808232"/>
          <c:w val="0.67510950208251763"/>
          <c:h val="0.835616767879797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小規模事業者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1.0138706019114936E-3"/>
                  <c:y val="2.9375130829199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82-464E-89B9-E20BAF81E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Sheet1!$B$3:$B$10</c:f>
              <c:strCache>
                <c:ptCount val="8"/>
                <c:pt idx="0">
                  <c:v>その他</c:v>
                </c:pt>
                <c:pt idx="1">
                  <c:v>事業承継（後継者不在を含む）</c:v>
                </c:pt>
                <c:pt idx="2">
                  <c:v>省力化・生産性向上</c:v>
                </c:pt>
                <c:pt idx="3">
                  <c:v>資金繰り改善</c:v>
                </c:pt>
                <c:pt idx="4">
                  <c:v>特にない</c:v>
                </c:pt>
                <c:pt idx="5">
                  <c:v>価格転嫁</c:v>
                </c:pt>
                <c:pt idx="6">
                  <c:v>人材確保</c:v>
                </c:pt>
                <c:pt idx="7">
                  <c:v>受注・販売の拡大</c:v>
                </c:pt>
              </c:strCache>
            </c:strRef>
          </c:cat>
          <c:val>
            <c:numRef>
              <c:f>Sheet1!$C$3:$C$10</c:f>
              <c:numCache>
                <c:formatCode>0.0%</c:formatCode>
                <c:ptCount val="8"/>
                <c:pt idx="0">
                  <c:v>1.9E-2</c:v>
                </c:pt>
                <c:pt idx="1">
                  <c:v>5.0999999999999997E-2</c:v>
                </c:pt>
                <c:pt idx="2">
                  <c:v>6.4000000000000001E-2</c:v>
                </c:pt>
                <c:pt idx="3">
                  <c:v>0.08</c:v>
                </c:pt>
                <c:pt idx="4">
                  <c:v>9.6999999999999989E-2</c:v>
                </c:pt>
                <c:pt idx="5">
                  <c:v>0.14300000000000002</c:v>
                </c:pt>
                <c:pt idx="6">
                  <c:v>0.17300000000000001</c:v>
                </c:pt>
                <c:pt idx="7">
                  <c:v>0.373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82-464E-89B9-E20BAF81E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1138846352"/>
        <c:axId val="1138843472"/>
      </c:barChart>
      <c:catAx>
        <c:axId val="113884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138843472"/>
        <c:crosses val="autoZero"/>
        <c:auto val="1"/>
        <c:lblAlgn val="ctr"/>
        <c:lblOffset val="100"/>
        <c:noMultiLvlLbl val="0"/>
      </c:catAx>
      <c:valAx>
        <c:axId val="11388434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138846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 b="1">
          <a:solidFill>
            <a:schemeClr val="bg1"/>
          </a:solidFill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altLang="en-US" sz="1800" u="sng" dirty="0"/>
              <a:t>「強み」の言語化・情報発信　と　</a:t>
            </a:r>
            <a:r>
              <a:rPr lang="ja-JP" altLang="en-US" sz="1800" b="1" i="0" u="sng" strike="noStrike" kern="1200" spc="0" baseline="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顧客数の伸び</a:t>
            </a:r>
            <a:endParaRPr lang="ja-JP" sz="1800" u="sng" dirty="0"/>
          </a:p>
        </c:rich>
      </c:tx>
      <c:layout>
        <c:manualLayout>
          <c:xMode val="edge"/>
          <c:yMode val="edge"/>
          <c:x val="0.34330618425492604"/>
          <c:y val="1.3955807780835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22358655079481748"/>
          <c:y val="0.14156771412879388"/>
          <c:w val="0.73867747262604588"/>
          <c:h val="0.6591991739920005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Sheet2!$F$3</c:f>
              <c:strCache>
                <c:ptCount val="1"/>
                <c:pt idx="0">
                  <c:v>大幅に増加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Sheet2!$E$4:$E$7</c:f>
              <c:strCache>
                <c:ptCount val="4"/>
                <c:pt idx="0">
                  <c:v>どちらもできていない</c:v>
                </c:pt>
                <c:pt idx="1">
                  <c:v>情報発信のみ</c:v>
                </c:pt>
                <c:pt idx="2">
                  <c:v>言語化のみ</c:v>
                </c:pt>
                <c:pt idx="3">
                  <c:v>言語化＋情報発信</c:v>
                </c:pt>
              </c:strCache>
            </c:strRef>
          </c:cat>
          <c:val>
            <c:numRef>
              <c:f>Sheet2!$F$4:$F$7</c:f>
              <c:numCache>
                <c:formatCode>0.0%</c:formatCode>
                <c:ptCount val="4"/>
                <c:pt idx="0">
                  <c:v>8.9999999999999993E-3</c:v>
                </c:pt>
                <c:pt idx="1">
                  <c:v>4.2999999999999997E-2</c:v>
                </c:pt>
                <c:pt idx="2">
                  <c:v>1.7999999999999999E-2</c:v>
                </c:pt>
                <c:pt idx="3">
                  <c:v>4.5999999999999999E-2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4-4583-AA16-6D6B225B5E55}"/>
            </c:ext>
          </c:extLst>
        </c:ser>
        <c:ser>
          <c:idx val="1"/>
          <c:order val="1"/>
          <c:tx>
            <c:strRef>
              <c:f>Sheet2!$G$3</c:f>
              <c:strCache>
                <c:ptCount val="1"/>
                <c:pt idx="0">
                  <c:v>増加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Sheet2!$E$4:$E$7</c:f>
              <c:strCache>
                <c:ptCount val="4"/>
                <c:pt idx="0">
                  <c:v>どちらもできていない</c:v>
                </c:pt>
                <c:pt idx="1">
                  <c:v>情報発信のみ</c:v>
                </c:pt>
                <c:pt idx="2">
                  <c:v>言語化のみ</c:v>
                </c:pt>
                <c:pt idx="3">
                  <c:v>言語化＋情報発信</c:v>
                </c:pt>
              </c:strCache>
            </c:strRef>
          </c:cat>
          <c:val>
            <c:numRef>
              <c:f>Sheet2!$G$4:$G$7</c:f>
              <c:numCache>
                <c:formatCode>0.0%</c:formatCode>
                <c:ptCount val="4"/>
                <c:pt idx="0">
                  <c:v>0.19700000000000001</c:v>
                </c:pt>
                <c:pt idx="1">
                  <c:v>0.36799999999999999</c:v>
                </c:pt>
                <c:pt idx="2">
                  <c:v>0.29299999999999998</c:v>
                </c:pt>
                <c:pt idx="3">
                  <c:v>0.44700000000000001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4-4583-AA16-6D6B225B5E55}"/>
            </c:ext>
          </c:extLst>
        </c:ser>
        <c:ser>
          <c:idx val="2"/>
          <c:order val="2"/>
          <c:tx>
            <c:strRef>
              <c:f>Sheet2!$H$3</c:f>
              <c:strCache>
                <c:ptCount val="1"/>
                <c:pt idx="0">
                  <c:v>不変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Sheet2!$E$4:$E$7</c:f>
              <c:strCache>
                <c:ptCount val="4"/>
                <c:pt idx="0">
                  <c:v>どちらもできていない</c:v>
                </c:pt>
                <c:pt idx="1">
                  <c:v>情報発信のみ</c:v>
                </c:pt>
                <c:pt idx="2">
                  <c:v>言語化のみ</c:v>
                </c:pt>
                <c:pt idx="3">
                  <c:v>言語化＋情報発信</c:v>
                </c:pt>
              </c:strCache>
            </c:strRef>
          </c:cat>
          <c:val>
            <c:numRef>
              <c:f>Sheet2!$H$4:$H$7</c:f>
              <c:numCache>
                <c:formatCode>0.0%</c:formatCode>
                <c:ptCount val="4"/>
                <c:pt idx="0">
                  <c:v>0.372</c:v>
                </c:pt>
                <c:pt idx="1">
                  <c:v>0.23599999999999999</c:v>
                </c:pt>
                <c:pt idx="2">
                  <c:v>0.379</c:v>
                </c:pt>
                <c:pt idx="3">
                  <c:v>0.26100000000000001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4-4583-AA16-6D6B225B5E55}"/>
            </c:ext>
          </c:extLst>
        </c:ser>
        <c:ser>
          <c:idx val="3"/>
          <c:order val="3"/>
          <c:tx>
            <c:strRef>
              <c:f>Sheet2!$I$3</c:f>
              <c:strCache>
                <c:ptCount val="1"/>
                <c:pt idx="0">
                  <c:v>減少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Sheet2!$E$4:$E$7</c:f>
              <c:strCache>
                <c:ptCount val="4"/>
                <c:pt idx="0">
                  <c:v>どちらもできていない</c:v>
                </c:pt>
                <c:pt idx="1">
                  <c:v>情報発信のみ</c:v>
                </c:pt>
                <c:pt idx="2">
                  <c:v>言語化のみ</c:v>
                </c:pt>
                <c:pt idx="3">
                  <c:v>言語化＋情報発信</c:v>
                </c:pt>
              </c:strCache>
            </c:strRef>
          </c:cat>
          <c:val>
            <c:numRef>
              <c:f>Sheet2!$I$4:$I$7</c:f>
              <c:numCache>
                <c:formatCode>0.0%</c:formatCode>
                <c:ptCount val="4"/>
                <c:pt idx="0">
                  <c:v>0.35399999999999998</c:v>
                </c:pt>
                <c:pt idx="1">
                  <c:v>0.318</c:v>
                </c:pt>
                <c:pt idx="2">
                  <c:v>0.26400000000000001</c:v>
                </c:pt>
                <c:pt idx="3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4-4583-AA16-6D6B225B5E55}"/>
            </c:ext>
          </c:extLst>
        </c:ser>
        <c:ser>
          <c:idx val="4"/>
          <c:order val="4"/>
          <c:tx>
            <c:strRef>
              <c:f>Sheet2!$J$3</c:f>
              <c:strCache>
                <c:ptCount val="1"/>
                <c:pt idx="0">
                  <c:v>大幅に減少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Sheet2!$E$4:$E$7</c:f>
              <c:strCache>
                <c:ptCount val="4"/>
                <c:pt idx="0">
                  <c:v>どちらもできていない</c:v>
                </c:pt>
                <c:pt idx="1">
                  <c:v>情報発信のみ</c:v>
                </c:pt>
                <c:pt idx="2">
                  <c:v>言語化のみ</c:v>
                </c:pt>
                <c:pt idx="3">
                  <c:v>言語化＋情報発信</c:v>
                </c:pt>
              </c:strCache>
            </c:strRef>
          </c:cat>
          <c:val>
            <c:numRef>
              <c:f>Sheet2!$J$4:$J$7</c:f>
              <c:numCache>
                <c:formatCode>0.0%</c:formatCode>
                <c:ptCount val="4"/>
                <c:pt idx="0">
                  <c:v>6.9000000000000006E-2</c:v>
                </c:pt>
                <c:pt idx="1">
                  <c:v>3.5000000000000003E-2</c:v>
                </c:pt>
                <c:pt idx="2">
                  <c:v>4.7E-2</c:v>
                </c:pt>
                <c:pt idx="3">
                  <c:v>3.2000000000000001E-2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94-4583-AA16-6D6B225B5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00"/>
        <c:axId val="1589481408"/>
        <c:axId val="1589474208"/>
      </c:barChart>
      <c:catAx>
        <c:axId val="1589481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589474208"/>
        <c:crosses val="autoZero"/>
        <c:auto val="1"/>
        <c:lblAlgn val="ctr"/>
        <c:lblOffset val="100"/>
        <c:noMultiLvlLbl val="0"/>
      </c:catAx>
      <c:valAx>
        <c:axId val="1589474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58948140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bg1"/>
          </a:solidFill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AB-422A-9F6D-F8AEF2878DE1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54-432A-8A52-5F34E34938BC}"/>
              </c:ext>
            </c:extLst>
          </c:dPt>
          <c:dPt>
            <c:idx val="2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254-432A-8A52-5F34E34938BC}"/>
              </c:ext>
            </c:extLst>
          </c:dPt>
          <c:cat>
            <c:strRef>
              <c:f>Sheet1!$A$2:$A$4</c:f>
              <c:strCache>
                <c:ptCount val="3"/>
                <c:pt idx="0">
                  <c:v>ビジネスコンセプト</c:v>
                </c:pt>
                <c:pt idx="1">
                  <c:v>ビジネスモデル</c:v>
                </c:pt>
                <c:pt idx="2">
                  <c:v>実行・継続改善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4-432A-8A52-5F34E3493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68361" cy="500843"/>
          </a:xfrm>
          <a:prstGeom prst="rect">
            <a:avLst/>
          </a:prstGeom>
        </p:spPr>
        <p:txBody>
          <a:bodyPr vert="horz" lIns="92694" tIns="46347" rIns="92694" bIns="463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0117" y="2"/>
            <a:ext cx="2968361" cy="500843"/>
          </a:xfrm>
          <a:prstGeom prst="rect">
            <a:avLst/>
          </a:prstGeom>
        </p:spPr>
        <p:txBody>
          <a:bodyPr vert="horz" lIns="92694" tIns="46347" rIns="92694" bIns="46347" rtlCol="0"/>
          <a:lstStyle>
            <a:lvl1pPr algn="r">
              <a:defRPr sz="1200"/>
            </a:lvl1pPr>
          </a:lstStyle>
          <a:p>
            <a:fld id="{B206C322-604C-40C8-A5E3-A3EC00455265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247775"/>
            <a:ext cx="5986463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94" tIns="46347" rIns="92694" bIns="463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007" y="4803935"/>
            <a:ext cx="5480050" cy="3930491"/>
          </a:xfrm>
          <a:prstGeom prst="rect">
            <a:avLst/>
          </a:prstGeom>
        </p:spPr>
        <p:txBody>
          <a:bodyPr vert="horz" lIns="92694" tIns="46347" rIns="92694" bIns="463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81359"/>
            <a:ext cx="2968361" cy="500842"/>
          </a:xfrm>
          <a:prstGeom prst="rect">
            <a:avLst/>
          </a:prstGeom>
        </p:spPr>
        <p:txBody>
          <a:bodyPr vert="horz" lIns="92694" tIns="46347" rIns="92694" bIns="463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0117" y="9481359"/>
            <a:ext cx="2968361" cy="500842"/>
          </a:xfrm>
          <a:prstGeom prst="rect">
            <a:avLst/>
          </a:prstGeom>
        </p:spPr>
        <p:txBody>
          <a:bodyPr vert="horz" lIns="92694" tIns="46347" rIns="92694" bIns="46347" rtlCol="0" anchor="b"/>
          <a:lstStyle>
            <a:lvl1pPr algn="r">
              <a:defRPr sz="1200"/>
            </a:lvl1pPr>
          </a:lstStyle>
          <a:p>
            <a:fld id="{2C36AF15-788B-4C9F-BE49-82724C933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18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F58D238-4A46-055A-7E0F-E39D144A02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31145"/>
            <a:ext cx="9144000" cy="2929393"/>
          </a:xfrm>
        </p:spPr>
        <p:txBody>
          <a:bodyPr anchor="ctr">
            <a:normAutofit/>
          </a:bodyPr>
          <a:lstStyle>
            <a:lvl1pPr algn="ctr">
              <a:defRPr sz="40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10532"/>
            <a:ext cx="9144000" cy="48047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DAD18A-6AC7-4BE3-3725-803722B627EB}"/>
              </a:ext>
            </a:extLst>
          </p:cNvPr>
          <p:cNvSpPr/>
          <p:nvPr userDrawn="1"/>
        </p:nvSpPr>
        <p:spPr>
          <a:xfrm>
            <a:off x="297992" y="6123374"/>
            <a:ext cx="509998" cy="414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9BE794A-B8A1-A990-D7FF-ACA878DFB6B3}"/>
              </a:ext>
            </a:extLst>
          </p:cNvPr>
          <p:cNvSpPr/>
          <p:nvPr userDrawn="1"/>
        </p:nvSpPr>
        <p:spPr>
          <a:xfrm>
            <a:off x="612651" y="6403122"/>
            <a:ext cx="354462" cy="288000"/>
          </a:xfrm>
          <a:prstGeom prst="rect">
            <a:avLst/>
          </a:prstGeom>
          <a:solidFill>
            <a:srgbClr val="57A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DF06E6-F920-3709-E432-D3DE52655DB5}"/>
              </a:ext>
            </a:extLst>
          </p:cNvPr>
          <p:cNvSpPr txBox="1"/>
          <p:nvPr userDrawn="1"/>
        </p:nvSpPr>
        <p:spPr>
          <a:xfrm>
            <a:off x="1034377" y="6095391"/>
            <a:ext cx="280536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1" lang="en-US" altLang="ja-JP" sz="2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GothicNeo" panose="020B0500000101010101" pitchFamily="34" charset="-127"/>
              </a:rPr>
              <a:t>CLEAR POINT</a:t>
            </a:r>
            <a:endParaRPr lang="ja-JP" altLang="en-US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C0B5FAB-3721-CC43-9D1D-FD5B453A8B91}"/>
              </a:ext>
            </a:extLst>
          </p:cNvPr>
          <p:cNvSpPr txBox="1"/>
          <p:nvPr userDrawn="1"/>
        </p:nvSpPr>
        <p:spPr>
          <a:xfrm>
            <a:off x="997705" y="6485595"/>
            <a:ext cx="29215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050" dirty="0">
                <a:solidFill>
                  <a:schemeClr val="bg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Business Transformation Navigator</a:t>
            </a:r>
            <a:endParaRPr kumimoji="1" lang="ja-JP" altLang="en-US" sz="1050" dirty="0">
              <a:solidFill>
                <a:schemeClr val="bg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5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EE1E253-A2C0-2359-E6A1-55AD05A9E020}"/>
              </a:ext>
            </a:extLst>
          </p:cNvPr>
          <p:cNvSpPr/>
          <p:nvPr userDrawn="1"/>
        </p:nvSpPr>
        <p:spPr>
          <a:xfrm>
            <a:off x="0" y="4"/>
            <a:ext cx="12192000" cy="685799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7150" y="198866"/>
            <a:ext cx="10856650" cy="8422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r>
              <a:rPr lang="en-US" altLang="ja-JP" dirty="0"/>
              <a:t>XX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191" y="1304178"/>
            <a:ext cx="10999433" cy="4872785"/>
          </a:xfrm>
        </p:spPr>
        <p:txBody>
          <a:bodyPr>
            <a:normAutofit/>
          </a:bodyPr>
          <a:lstStyle>
            <a:lvl1pPr>
              <a:defRPr sz="2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  <a:lvl2pPr>
              <a:defRPr sz="2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2pPr>
            <a:lvl3pPr>
              <a:defRPr sz="2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3pPr>
            <a:lvl4pPr>
              <a:defRPr sz="2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4pPr>
            <a:lvl5pPr>
              <a:defRPr sz="2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168A7DD-03E1-8C90-17DD-B0A1FF5EAD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5953" y="34676"/>
            <a:ext cx="1886420" cy="45909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332" y="6480639"/>
            <a:ext cx="27432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80639"/>
            <a:ext cx="41148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5106" y="6480639"/>
            <a:ext cx="27432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4FCD8F19-390F-4BB5-9532-D0E57AC1EF83}" type="slidenum">
              <a:rPr lang="ja-JP" altLang="en-US" smtClean="0"/>
              <a:pPr/>
              <a:t>‹#›</a:t>
            </a:fld>
            <a:endParaRPr lang="ja-JP" altLang="en-US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344A78AA-3C71-B599-C722-A94F4FFCD933}"/>
              </a:ext>
            </a:extLst>
          </p:cNvPr>
          <p:cNvCxnSpPr/>
          <p:nvPr userDrawn="1"/>
        </p:nvCxnSpPr>
        <p:spPr>
          <a:xfrm>
            <a:off x="207818" y="1057730"/>
            <a:ext cx="116128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52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/>
              <a:t>JUN.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CLEAR POINT LLC All Rights Reserved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learpointllc.biz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字幕 8">
            <a:extLst>
              <a:ext uri="{FF2B5EF4-FFF2-40B4-BE49-F238E27FC236}">
                <a16:creationId xmlns:a16="http://schemas.microsoft.com/office/drawing/2014/main" id="{70678C92-4626-E724-9924-9423AE74F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9144000" cy="1143000"/>
          </a:xfrm>
        </p:spPr>
        <p:txBody>
          <a:bodyPr anchor="ctr"/>
          <a:lstStyle/>
          <a:p>
            <a:r>
              <a:rPr lang="ja-JP" altLang="en-US" dirty="0">
                <a:solidFill>
                  <a:schemeClr val="bg1"/>
                </a:solidFill>
              </a:rPr>
              <a:t>２０２６年６月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クリアポイント合同会社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34B9171E-9EA6-84A5-C3B8-C5443EAEE58C}"/>
              </a:ext>
            </a:extLst>
          </p:cNvPr>
          <p:cNvSpPr/>
          <p:nvPr/>
        </p:nvSpPr>
        <p:spPr>
          <a:xfrm>
            <a:off x="1828800" y="1828800"/>
            <a:ext cx="8282129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個人事業・小規模企業が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"伸びない"本当の理由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3595FDA-3C83-44BC-CF66-8EF00575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57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8"/>
    </mc:Choice>
    <mc:Fallback xmlns="">
      <p:transition spd="slow" advTm="256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67534-9379-DA21-8F04-07F49593B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D22475D0-7217-9549-CF29-A69EB12AD7AE}"/>
              </a:ext>
            </a:extLst>
          </p:cNvPr>
          <p:cNvSpPr/>
          <p:nvPr/>
        </p:nvSpPr>
        <p:spPr>
          <a:xfrm>
            <a:off x="1313234" y="4425716"/>
            <a:ext cx="9476834" cy="20549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963E47D-FA15-5F7B-5669-A236D557C1F1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ja-JP" altLang="en-US" dirty="0"/>
              <a:t>成功を阻害する　３つの壁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476122-0F7B-CA59-DF31-00B00702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932765-BFC4-AF16-090F-1CFC9F66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pic>
        <p:nvPicPr>
          <p:cNvPr id="1028" name="Picture 4" descr="画像が生成されました">
            <a:extLst>
              <a:ext uri="{FF2B5EF4-FFF2-40B4-BE49-F238E27FC236}">
                <a16:creationId xmlns:a16="http://schemas.microsoft.com/office/drawing/2014/main" id="{051C28C4-79BF-F9FD-5557-0453E7752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44065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画像が生成されました">
            <a:extLst>
              <a:ext uri="{FF2B5EF4-FFF2-40B4-BE49-F238E27FC236}">
                <a16:creationId xmlns:a16="http://schemas.microsoft.com/office/drawing/2014/main" id="{1DC36CDE-985D-369E-09B6-6DD32CA88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40528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画像が生成されました">
            <a:extLst>
              <a:ext uri="{FF2B5EF4-FFF2-40B4-BE49-F238E27FC236}">
                <a16:creationId xmlns:a16="http://schemas.microsoft.com/office/drawing/2014/main" id="{E6176AC9-5187-D8B8-0052-24FAC472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6991" y="4613009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0772F973-7C0C-1367-F74F-52744BDFC3FF}"/>
              </a:ext>
            </a:extLst>
          </p:cNvPr>
          <p:cNvSpPr/>
          <p:nvPr/>
        </p:nvSpPr>
        <p:spPr bwMode="gray">
          <a:xfrm>
            <a:off x="3937379" y="5526536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3F6FAAB9-9EC4-A652-8EA7-72A88C03EDB8}"/>
              </a:ext>
            </a:extLst>
          </p:cNvPr>
          <p:cNvSpPr/>
          <p:nvPr/>
        </p:nvSpPr>
        <p:spPr bwMode="gray">
          <a:xfrm>
            <a:off x="6900711" y="5552954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8DB4704-7BAA-31C1-4825-A203C3B75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1D37B5EA-7892-8713-3019-F584E77C9B8F}"/>
              </a:ext>
            </a:extLst>
          </p:cNvPr>
          <p:cNvSpPr/>
          <p:nvPr/>
        </p:nvSpPr>
        <p:spPr>
          <a:xfrm>
            <a:off x="1401932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FFFAB659-9048-295D-B532-BE0E02AF1CC9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2A9F1744-E86E-9CC7-B42C-1CC3D873C18F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4AAD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壁①</a:t>
            </a:r>
            <a:endParaRPr 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028E285B-0796-35DA-8632-5FA18BD98F97}"/>
              </a:ext>
            </a:extLst>
          </p:cNvPr>
          <p:cNvSpPr/>
          <p:nvPr/>
        </p:nvSpPr>
        <p:spPr>
          <a:xfrm>
            <a:off x="1401932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軸がない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C0BE0546-A4EF-A1E7-D31F-78EA37C24E30}"/>
              </a:ext>
            </a:extLst>
          </p:cNvPr>
          <p:cNvSpPr/>
          <p:nvPr/>
        </p:nvSpPr>
        <p:spPr>
          <a:xfrm>
            <a:off x="1803134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6F200AC8-3218-FF00-EFFC-CB132EC96CEE}"/>
              </a:ext>
            </a:extLst>
          </p:cNvPr>
          <p:cNvSpPr/>
          <p:nvPr/>
        </p:nvSpPr>
        <p:spPr>
          <a:xfrm>
            <a:off x="1401932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コンセプトがない</a:t>
            </a:r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9B1242F2-4974-B847-AE96-934660682473}"/>
              </a:ext>
            </a:extLst>
          </p:cNvPr>
          <p:cNvSpPr/>
          <p:nvPr/>
        </p:nvSpPr>
        <p:spPr>
          <a:xfrm>
            <a:off x="1552383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662219DB-992F-0C22-DCDF-7D56C7212AE9}"/>
              </a:ext>
            </a:extLst>
          </p:cNvPr>
          <p:cNvSpPr/>
          <p:nvPr/>
        </p:nvSpPr>
        <p:spPr>
          <a:xfrm>
            <a:off x="1552383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自己紹介が毎回違う。</a:t>
            </a:r>
            <a:endParaRPr lang="en-US" altLang="ja-JP" sz="1200" i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何でも引き受けている。</a:t>
            </a:r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2A094A80-3080-CFC2-A9AB-96BB5FDF8856}"/>
              </a:ext>
            </a:extLst>
          </p:cNvPr>
          <p:cNvSpPr/>
          <p:nvPr/>
        </p:nvSpPr>
        <p:spPr>
          <a:xfrm>
            <a:off x="4591491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10456E50-06D4-20B1-2348-B8E55C65FA41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4DCCCD15-49D7-2FC9-D291-2FE4B0E12A9D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壁②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Text 14">
            <a:extLst>
              <a:ext uri="{FF2B5EF4-FFF2-40B4-BE49-F238E27FC236}">
                <a16:creationId xmlns:a16="http://schemas.microsoft.com/office/drawing/2014/main" id="{7D89B2E8-FB67-D886-BC1F-CA285A07AC56}"/>
              </a:ext>
            </a:extLst>
          </p:cNvPr>
          <p:cNvSpPr/>
          <p:nvPr/>
        </p:nvSpPr>
        <p:spPr>
          <a:xfrm>
            <a:off x="4591491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設計がない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FB54C45D-B43B-F539-42BC-1ADA940620E8}"/>
              </a:ext>
            </a:extLst>
          </p:cNvPr>
          <p:cNvSpPr/>
          <p:nvPr/>
        </p:nvSpPr>
        <p:spPr>
          <a:xfrm>
            <a:off x="4992693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B4CCD563-E557-807B-5FF9-BF58C57EC6C0}"/>
              </a:ext>
            </a:extLst>
          </p:cNvPr>
          <p:cNvSpPr/>
          <p:nvPr/>
        </p:nvSpPr>
        <p:spPr>
          <a:xfrm>
            <a:off x="4591491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ビジネスモデルがない</a:t>
            </a: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41275FF8-FA88-67EE-FB09-44F98687A06D}"/>
              </a:ext>
            </a:extLst>
          </p:cNvPr>
          <p:cNvSpPr/>
          <p:nvPr/>
        </p:nvSpPr>
        <p:spPr>
          <a:xfrm>
            <a:off x="4741942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EA52B7AD-3F3A-6D36-479B-B19AF681E4E7}"/>
              </a:ext>
            </a:extLst>
          </p:cNvPr>
          <p:cNvSpPr/>
          <p:nvPr/>
        </p:nvSpPr>
        <p:spPr>
          <a:xfrm>
            <a:off x="4741942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再現性がない。</a:t>
            </a:r>
            <a:endParaRPr lang="en-US" altLang="ja-JP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特定個人に依存している。</a:t>
            </a:r>
            <a:endParaRPr lang="en-US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Shape 19">
            <a:extLst>
              <a:ext uri="{FF2B5EF4-FFF2-40B4-BE49-F238E27FC236}">
                <a16:creationId xmlns:a16="http://schemas.microsoft.com/office/drawing/2014/main" id="{BA50253F-BABB-F44F-C25D-E154531AF7A4}"/>
              </a:ext>
            </a:extLst>
          </p:cNvPr>
          <p:cNvSpPr/>
          <p:nvPr/>
        </p:nvSpPr>
        <p:spPr>
          <a:xfrm>
            <a:off x="7781050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Shape 20">
            <a:extLst>
              <a:ext uri="{FF2B5EF4-FFF2-40B4-BE49-F238E27FC236}">
                <a16:creationId xmlns:a16="http://schemas.microsoft.com/office/drawing/2014/main" id="{B97DCADD-2B18-0489-E39A-32BACBF9B0CF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409356BD-F0E1-CF57-FA5B-348467841962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壁③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Text 22">
            <a:extLst>
              <a:ext uri="{FF2B5EF4-FFF2-40B4-BE49-F238E27FC236}">
                <a16:creationId xmlns:a16="http://schemas.microsoft.com/office/drawing/2014/main" id="{EDCB6CCB-6516-D906-F96C-41A0428D1331}"/>
              </a:ext>
            </a:extLst>
          </p:cNvPr>
          <p:cNvSpPr/>
          <p:nvPr/>
        </p:nvSpPr>
        <p:spPr>
          <a:xfrm>
            <a:off x="7781050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続かない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Shape 23">
            <a:extLst>
              <a:ext uri="{FF2B5EF4-FFF2-40B4-BE49-F238E27FC236}">
                <a16:creationId xmlns:a16="http://schemas.microsoft.com/office/drawing/2014/main" id="{96987A93-6D3D-EEC5-61D9-F67513F37DD4}"/>
              </a:ext>
            </a:extLst>
          </p:cNvPr>
          <p:cNvSpPr/>
          <p:nvPr/>
        </p:nvSpPr>
        <p:spPr>
          <a:xfrm>
            <a:off x="8182252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Text 24">
            <a:extLst>
              <a:ext uri="{FF2B5EF4-FFF2-40B4-BE49-F238E27FC236}">
                <a16:creationId xmlns:a16="http://schemas.microsoft.com/office/drawing/2014/main" id="{E7B8981E-64EE-B94F-AE39-4CD593DC241E}"/>
              </a:ext>
            </a:extLst>
          </p:cNvPr>
          <p:cNvSpPr/>
          <p:nvPr/>
        </p:nvSpPr>
        <p:spPr>
          <a:xfrm>
            <a:off x="7781050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実行・継続できない</a:t>
            </a:r>
          </a:p>
        </p:txBody>
      </p:sp>
      <p:sp>
        <p:nvSpPr>
          <p:cNvPr id="37" name="Text 25">
            <a:extLst>
              <a:ext uri="{FF2B5EF4-FFF2-40B4-BE49-F238E27FC236}">
                <a16:creationId xmlns:a16="http://schemas.microsoft.com/office/drawing/2014/main" id="{F98CAA1E-77A6-F5FC-233B-6F8A739A86F1}"/>
              </a:ext>
            </a:extLst>
          </p:cNvPr>
          <p:cNvSpPr/>
          <p:nvPr/>
        </p:nvSpPr>
        <p:spPr>
          <a:xfrm>
            <a:off x="7931501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Text 26">
            <a:extLst>
              <a:ext uri="{FF2B5EF4-FFF2-40B4-BE49-F238E27FC236}">
                <a16:creationId xmlns:a16="http://schemas.microsoft.com/office/drawing/2014/main" id="{99CA7C2F-7C78-3458-8914-B708482FBCB1}"/>
              </a:ext>
            </a:extLst>
          </p:cNvPr>
          <p:cNvSpPr/>
          <p:nvPr/>
        </p:nvSpPr>
        <p:spPr>
          <a:xfrm>
            <a:off x="7931501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決めたことが3ヶ月後に</a:t>
            </a:r>
            <a:br>
              <a:rPr 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sz="1200" i="1" dirty="0" err="1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動いていない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941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4B9E3-5D0C-1D25-20A9-5215C9F4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AC4E79-0367-FD07-E2B5-18DD5A19E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軸：　ビジネスコンセプト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893177-9942-BA19-9A9F-7C591DAF7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283" y="1172641"/>
            <a:ext cx="11372197" cy="530799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ja-JP" altLang="en-US" sz="2200" dirty="0">
                <a:solidFill>
                  <a:schemeClr val="bg1"/>
                </a:solidFill>
              </a:rPr>
              <a:t>「ビジネスコンセプト」とは、「自社がどんな会社なのか」　を簡潔に表現したもの</a:t>
            </a: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ja-JP" altLang="en-US" sz="2200" dirty="0">
                <a:solidFill>
                  <a:schemeClr val="bg1"/>
                </a:solidFill>
              </a:rPr>
              <a:t>コンセプトを具体的にいうと：</a:t>
            </a:r>
            <a:endParaRPr lang="en-US" altLang="ja-JP" sz="2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br>
              <a:rPr lang="en-US" altLang="ja-JP" sz="2200" dirty="0">
                <a:solidFill>
                  <a:schemeClr val="bg1"/>
                </a:solidFill>
              </a:rPr>
            </a:b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ja-JP" altLang="en-US" sz="2200" dirty="0">
                <a:solidFill>
                  <a:schemeClr val="bg1"/>
                </a:solidFill>
              </a:rPr>
              <a:t>なぜこれが重要なのか？</a:t>
            </a:r>
            <a:endParaRPr lang="en-US" altLang="ja-JP" sz="2200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952C96-F5E6-F135-0244-38AC014D9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254832-D9ED-730F-BF7E-0B577A5B9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A3DF39-B1F1-5B24-873F-9ECF59520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11</a:t>
            </a:fld>
            <a:endParaRPr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78DB3D1-22F5-E9E8-323F-C334DEF0FD40}"/>
              </a:ext>
            </a:extLst>
          </p:cNvPr>
          <p:cNvGrpSpPr/>
          <p:nvPr/>
        </p:nvGrpSpPr>
        <p:grpSpPr>
          <a:xfrm>
            <a:off x="1021080" y="3968879"/>
            <a:ext cx="10099040" cy="1652705"/>
            <a:chOff x="1021080" y="4289896"/>
            <a:chExt cx="10099040" cy="165270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3611EFF-D19B-7D21-84F4-5711B4697878}"/>
                </a:ext>
              </a:extLst>
            </p:cNvPr>
            <p:cNvSpPr/>
            <p:nvPr/>
          </p:nvSpPr>
          <p:spPr>
            <a:xfrm>
              <a:off x="1021080" y="4714675"/>
              <a:ext cx="3309172" cy="12279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やることが決まる</a:t>
              </a:r>
              <a:br>
                <a:rPr lang="en-US" altLang="ja-JP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やらないことが決まる</a:t>
              </a:r>
              <a:br>
                <a:rPr lang="en-US" altLang="ja-JP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外から見て分かり易くなる</a:t>
              </a:r>
              <a:endPara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9682F08C-DE2C-5A64-6150-29DA7190CBD4}"/>
                </a:ext>
              </a:extLst>
            </p:cNvPr>
            <p:cNvSpPr/>
            <p:nvPr/>
          </p:nvSpPr>
          <p:spPr>
            <a:xfrm>
              <a:off x="4410934" y="4714675"/>
              <a:ext cx="3309172" cy="12279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ターゲットを絞ることで、</a:t>
              </a:r>
              <a:br>
                <a:rPr lang="en-US" altLang="ja-JP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マーケ・営業、商材の</a:t>
              </a:r>
              <a:br>
                <a:rPr lang="en-US" altLang="ja-JP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最適化が図れる</a:t>
              </a:r>
              <a:endPara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5B24C0A-A938-4E92-B365-9C786317A0A2}"/>
                </a:ext>
              </a:extLst>
            </p:cNvPr>
            <p:cNvSpPr/>
            <p:nvPr/>
          </p:nvSpPr>
          <p:spPr>
            <a:xfrm>
              <a:off x="7810948" y="4714675"/>
              <a:ext cx="3309172" cy="12279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「強み」を明確にし、</a:t>
              </a:r>
              <a:br>
                <a:rPr lang="en-US" altLang="ja-JP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それを組織能力</a:t>
              </a:r>
              <a:br>
                <a:rPr lang="en-US" altLang="ja-JP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として強化できる</a:t>
              </a:r>
              <a:endPara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8329B31-1B4B-750A-36FD-ADDAB6370558}"/>
                </a:ext>
              </a:extLst>
            </p:cNvPr>
            <p:cNvSpPr/>
            <p:nvPr/>
          </p:nvSpPr>
          <p:spPr>
            <a:xfrm>
              <a:off x="1021080" y="4289896"/>
              <a:ext cx="3309172" cy="4164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事業の方向性の確立</a:t>
              </a:r>
              <a:endParaRPr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15DCAE96-4ABF-1361-725B-137F50E259AB}"/>
                </a:ext>
              </a:extLst>
            </p:cNvPr>
            <p:cNvSpPr/>
            <p:nvPr/>
          </p:nvSpPr>
          <p:spPr>
            <a:xfrm>
              <a:off x="4410934" y="4289896"/>
              <a:ext cx="3309172" cy="4164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顧客への約束</a:t>
              </a:r>
              <a:endParaRPr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95C3BD51-D9CA-79F2-DF42-38FF2C4D4D92}"/>
                </a:ext>
              </a:extLst>
            </p:cNvPr>
            <p:cNvSpPr/>
            <p:nvPr/>
          </p:nvSpPr>
          <p:spPr>
            <a:xfrm>
              <a:off x="7810948" y="4289896"/>
              <a:ext cx="3309172" cy="4164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200"/>
                </a:spcBef>
              </a:pPr>
              <a:r>
                <a:rPr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「強み」の磨き上げ</a:t>
              </a:r>
              <a:endParaRPr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6D60EB7-F077-E4FF-7AFF-90F7A167104A}"/>
              </a:ext>
            </a:extLst>
          </p:cNvPr>
          <p:cNvGrpSpPr/>
          <p:nvPr/>
        </p:nvGrpSpPr>
        <p:grpSpPr>
          <a:xfrm>
            <a:off x="1100974" y="2407920"/>
            <a:ext cx="10643986" cy="680720"/>
            <a:chOff x="1100974" y="2407920"/>
            <a:chExt cx="10643986" cy="680720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7951B134-E04D-1DE4-E78C-F4450B53F011}"/>
                </a:ext>
              </a:extLst>
            </p:cNvPr>
            <p:cNvGrpSpPr/>
            <p:nvPr/>
          </p:nvGrpSpPr>
          <p:grpSpPr>
            <a:xfrm>
              <a:off x="1100974" y="2407920"/>
              <a:ext cx="6709974" cy="680720"/>
              <a:chOff x="1100974" y="2407920"/>
              <a:chExt cx="7291186" cy="680720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5ACD1059-311A-23D4-3356-8026A32D3E94}"/>
                  </a:ext>
                </a:extLst>
              </p:cNvPr>
              <p:cNvSpPr/>
              <p:nvPr/>
            </p:nvSpPr>
            <p:spPr>
              <a:xfrm>
                <a:off x="1100974" y="2407920"/>
                <a:ext cx="2296160" cy="68072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2000" b="1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誰に</a:t>
                </a:r>
                <a:br>
                  <a:rPr kumimoji="1" lang="en-US" altLang="ja-JP" sz="2000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kumimoji="1" lang="ja-JP" altLang="en-US" sz="1400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（ターゲット）</a:t>
                </a:r>
                <a:endParaRPr kumimoji="1"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552C2E5F-D34B-B067-1B82-521F88C6544B}"/>
                  </a:ext>
                </a:extLst>
              </p:cNvPr>
              <p:cNvSpPr/>
              <p:nvPr/>
            </p:nvSpPr>
            <p:spPr>
              <a:xfrm>
                <a:off x="3616960" y="2407920"/>
                <a:ext cx="2296160" cy="68072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2000" b="1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どんな価値を</a:t>
                </a:r>
                <a:br>
                  <a:rPr kumimoji="1" lang="en-US" altLang="ja-JP" sz="2000" b="1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kumimoji="1" lang="ja-JP" altLang="en-US" sz="1400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（課題解決）</a:t>
                </a:r>
                <a:endParaRPr kumimoji="1"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21032B93-4778-B91C-35B7-A586BE8FD1E0}"/>
                  </a:ext>
                </a:extLst>
              </p:cNvPr>
              <p:cNvSpPr/>
              <p:nvPr/>
            </p:nvSpPr>
            <p:spPr>
              <a:xfrm>
                <a:off x="6096000" y="2407920"/>
                <a:ext cx="2296160" cy="68072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2000" b="1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どんな能力で</a:t>
                </a:r>
                <a:br>
                  <a:rPr kumimoji="1" lang="en-US" altLang="ja-JP" sz="2000" b="1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kumimoji="1" lang="ja-JP" altLang="en-US" sz="1400" dirty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（強み）</a:t>
                </a:r>
                <a:endParaRPr kumimoji="1" lang="ja-JP" altLang="en-US" sz="20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D3BC3C8-2F06-89C1-AA2C-3A2A791A218D}"/>
                </a:ext>
              </a:extLst>
            </p:cNvPr>
            <p:cNvSpPr txBox="1"/>
            <p:nvPr/>
          </p:nvSpPr>
          <p:spPr>
            <a:xfrm>
              <a:off x="7979250" y="2568104"/>
              <a:ext cx="376571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2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提供するかを整理したもの</a:t>
              </a:r>
              <a:endParaRPr lang="ja-JP" altLang="en-US" sz="2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80C6AEE1-75E5-63FA-DE25-46B108D19AA4}"/>
              </a:ext>
            </a:extLst>
          </p:cNvPr>
          <p:cNvSpPr/>
          <p:nvPr/>
        </p:nvSpPr>
        <p:spPr>
          <a:xfrm>
            <a:off x="1004444" y="5835668"/>
            <a:ext cx="10182364" cy="51343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つまり、「弱者の戦略」の徹底</a:t>
            </a:r>
          </a:p>
        </p:txBody>
      </p:sp>
    </p:spTree>
    <p:extLst>
      <p:ext uri="{BB962C8B-B14F-4D97-AF65-F5344CB8AC3E}">
        <p14:creationId xmlns:p14="http://schemas.microsoft.com/office/powerpoint/2010/main" val="51345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BECBA-2336-FDB9-A373-17AA1CB5E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C4A170-30AC-065D-FD9A-D3B1A39D4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コンセプト例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2F2F4E-9159-3277-68C6-636DEA96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9C7551-8A91-920D-08EE-71CD74416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F02EC5-8598-087E-750C-BFBCA4E5A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7476B9D-D7DB-E0C0-F8D4-2D8944C16F4D}"/>
              </a:ext>
            </a:extLst>
          </p:cNvPr>
          <p:cNvSpPr/>
          <p:nvPr/>
        </p:nvSpPr>
        <p:spPr>
          <a:xfrm>
            <a:off x="669768" y="1973612"/>
            <a:ext cx="3364026" cy="1294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Third Place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（第三の場所）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E118EC-493C-8D3E-2593-03139C7B4AF7}"/>
              </a:ext>
            </a:extLst>
          </p:cNvPr>
          <p:cNvSpPr/>
          <p:nvPr/>
        </p:nvSpPr>
        <p:spPr>
          <a:xfrm>
            <a:off x="669768" y="1470181"/>
            <a:ext cx="3364026" cy="50343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スターバックス</a:t>
            </a:r>
            <a:endParaRPr lang="en-US" altLang="ja-JP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58764EA-3722-46A5-EFF8-B56B4C64DA1A}"/>
              </a:ext>
            </a:extLst>
          </p:cNvPr>
          <p:cNvSpPr/>
          <p:nvPr/>
        </p:nvSpPr>
        <p:spPr>
          <a:xfrm>
            <a:off x="4464772" y="1973612"/>
            <a:ext cx="3364026" cy="1294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暮らすように旅をする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CB0197B-CD9D-4AD7-69B2-1A69364749C4}"/>
              </a:ext>
            </a:extLst>
          </p:cNvPr>
          <p:cNvSpPr/>
          <p:nvPr/>
        </p:nvSpPr>
        <p:spPr>
          <a:xfrm>
            <a:off x="4464772" y="1470181"/>
            <a:ext cx="3364026" cy="503432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Air BnB</a:t>
            </a:r>
            <a:endParaRPr lang="en-US" altLang="ja-JP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3063523-9ADA-D1C2-8EAB-FAD00D65944D}"/>
              </a:ext>
            </a:extLst>
          </p:cNvPr>
          <p:cNvSpPr/>
          <p:nvPr/>
        </p:nvSpPr>
        <p:spPr>
          <a:xfrm>
            <a:off x="8259777" y="1973612"/>
            <a:ext cx="3364026" cy="1294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結果にコミット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D50BD63-6199-5C36-47E4-D1F7C5F2E573}"/>
              </a:ext>
            </a:extLst>
          </p:cNvPr>
          <p:cNvSpPr/>
          <p:nvPr/>
        </p:nvSpPr>
        <p:spPr>
          <a:xfrm>
            <a:off x="8259777" y="1470181"/>
            <a:ext cx="3364026" cy="503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ライザップ</a:t>
            </a:r>
            <a:endParaRPr lang="en-US" altLang="ja-JP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AF7AC59-48AD-E26C-1065-0D51F609B693}"/>
              </a:ext>
            </a:extLst>
          </p:cNvPr>
          <p:cNvSpPr/>
          <p:nvPr/>
        </p:nvSpPr>
        <p:spPr>
          <a:xfrm>
            <a:off x="669768" y="4080791"/>
            <a:ext cx="3364026" cy="1473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/>
          <a:p>
            <a:pPr algn="ctr"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“品質保証”の受託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（システムテスト専業）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2D3E647-72BA-81B0-D89A-304EE50638C1}"/>
              </a:ext>
            </a:extLst>
          </p:cNvPr>
          <p:cNvSpPr/>
          <p:nvPr/>
        </p:nvSpPr>
        <p:spPr>
          <a:xfrm>
            <a:off x="669768" y="3571995"/>
            <a:ext cx="3364026" cy="50879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SHIFT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640566F-1EF6-9027-670B-C1BEA7D68725}"/>
              </a:ext>
            </a:extLst>
          </p:cNvPr>
          <p:cNvSpPr/>
          <p:nvPr/>
        </p:nvSpPr>
        <p:spPr>
          <a:xfrm>
            <a:off x="4474903" y="4080791"/>
            <a:ext cx="3364026" cy="1473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/>
          <a:p>
            <a:pPr algn="ctr"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多品種・少量部品の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標準カタログ化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22E1643-7914-410F-A85C-4E688E05B58A}"/>
              </a:ext>
            </a:extLst>
          </p:cNvPr>
          <p:cNvSpPr/>
          <p:nvPr/>
        </p:nvSpPr>
        <p:spPr>
          <a:xfrm>
            <a:off x="4474903" y="3571995"/>
            <a:ext cx="3364026" cy="5087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ミスミ</a:t>
            </a:r>
            <a:endParaRPr lang="en-US" altLang="ja-JP" b="1" dirty="0">
              <a:solidFill>
                <a:srgbClr val="FFC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169FB15-D79E-120C-B41C-875940B0BACD}"/>
              </a:ext>
            </a:extLst>
          </p:cNvPr>
          <p:cNvSpPr/>
          <p:nvPr/>
        </p:nvSpPr>
        <p:spPr>
          <a:xfrm>
            <a:off x="8259777" y="4080791"/>
            <a:ext cx="3364026" cy="1473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/>
          <a:p>
            <a:pPr algn="ctr">
              <a:spcBef>
                <a:spcPts val="1800"/>
              </a:spcBef>
            </a:pP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EC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ビジネス法務・税務・行政対応</a:t>
            </a:r>
            <a:b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ワンストップサービス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20DB4BE-D054-59FC-0730-DCD33D8BD865}"/>
              </a:ext>
            </a:extLst>
          </p:cNvPr>
          <p:cNvSpPr/>
          <p:nvPr/>
        </p:nvSpPr>
        <p:spPr>
          <a:xfrm>
            <a:off x="8259777" y="3571995"/>
            <a:ext cx="3364026" cy="50879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某法律事務所</a:t>
            </a:r>
            <a:endParaRPr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DCDAA8F-F67C-F2F0-D875-93C9027214A8}"/>
              </a:ext>
            </a:extLst>
          </p:cNvPr>
          <p:cNvSpPr/>
          <p:nvPr/>
        </p:nvSpPr>
        <p:spPr>
          <a:xfrm>
            <a:off x="766172" y="2562719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職場でも家でもストレスのあるビジネスパーソン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ひとときのくつろぎ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外国風コーヒー、雰囲気の良い店舗・・・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53D5003-B07F-A99E-3FBD-2618988ECF41}"/>
              </a:ext>
            </a:extLst>
          </p:cNvPr>
          <p:cNvSpPr/>
          <p:nvPr/>
        </p:nvSpPr>
        <p:spPr>
          <a:xfrm>
            <a:off x="4571307" y="2562719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従来型の旅行に飽きた旅行者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地元の人と同じ生活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普通の家に滞在、世界中に滞在先・・・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3762EB6-4ACF-160A-0E67-A3B2A35DB84C}"/>
              </a:ext>
            </a:extLst>
          </p:cNvPr>
          <p:cNvSpPr/>
          <p:nvPr/>
        </p:nvSpPr>
        <p:spPr>
          <a:xfrm>
            <a:off x="8351015" y="2545223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何度もダイエットやシェイプアップにくじけた人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“絶対に痩せる”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トレーナーの関わり方、フォロー体制・・・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8CDFD43-57D3-5964-AE62-BFBDE056337A}"/>
              </a:ext>
            </a:extLst>
          </p:cNvPr>
          <p:cNvSpPr/>
          <p:nvPr/>
        </p:nvSpPr>
        <p:spPr>
          <a:xfrm>
            <a:off x="766172" y="4845806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テスト要員が足りない</a:t>
            </a:r>
            <a:r>
              <a:rPr lang="en-US" altLang="ja-JP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SIer</a:t>
            </a: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・ユーザー企業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安価で高品質なテスト実施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テストに向いた人材、テスト作業の仕組み化・・・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F3F7E90-B983-060B-0155-C37D4F31CB84}"/>
              </a:ext>
            </a:extLst>
          </p:cNvPr>
          <p:cNvSpPr/>
          <p:nvPr/>
        </p:nvSpPr>
        <p:spPr>
          <a:xfrm>
            <a:off x="4571307" y="4845806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試作時の特殊部材調達に苦労していた開発部門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個別発注せずとも、希少部品を少量で入手可能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カタログ化してエンジニアに配布、詳細仕様つき・・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02FF501-4A18-6D18-93DB-C87EF3879807}"/>
              </a:ext>
            </a:extLst>
          </p:cNvPr>
          <p:cNvSpPr/>
          <p:nvPr/>
        </p:nvSpPr>
        <p:spPr>
          <a:xfrm>
            <a:off x="8376442" y="4845806"/>
            <a:ext cx="3171217" cy="58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ja-JP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EC</a:t>
            </a: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実務は分かるが、法務に詳しくない</a:t>
            </a:r>
            <a:r>
              <a:rPr lang="en-US" altLang="ja-JP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EC</a:t>
            </a: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企業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ja-JP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EC</a:t>
            </a: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に関わる各種手続きやルール面で支援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ja-JP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法務だけでなくフルサービス化・・・</a:t>
            </a:r>
            <a:endParaRPr lang="en-US" altLang="ja-JP" sz="105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8266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0C8D4-3240-3FBC-9761-463AD7D87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EB4061-1C24-1469-648C-B149C35A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コンセプト例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4F4147-5D86-ABED-2035-12944DF5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33830C-D52B-C8F5-353C-A3DD69491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0397D7-3938-441D-94B4-307AD3EC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E2D74D88-C2D2-C5BE-3E8D-E8370F5B6778}"/>
              </a:ext>
            </a:extLst>
          </p:cNvPr>
          <p:cNvSpPr/>
          <p:nvPr/>
        </p:nvSpPr>
        <p:spPr>
          <a:xfrm>
            <a:off x="871378" y="1422861"/>
            <a:ext cx="5113702" cy="4754102"/>
          </a:xfrm>
          <a:prstGeom prst="rect">
            <a:avLst/>
          </a:prstGeom>
          <a:solidFill>
            <a:srgbClr val="F5F8FE"/>
          </a:solidFill>
          <a:ln w="12700">
            <a:solidFill>
              <a:schemeClr val="accent1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 sz="16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91B697F-5567-7C3D-5A13-59FA661C99A6}"/>
              </a:ext>
            </a:extLst>
          </p:cNvPr>
          <p:cNvSpPr/>
          <p:nvPr/>
        </p:nvSpPr>
        <p:spPr>
          <a:xfrm>
            <a:off x="871378" y="1422861"/>
            <a:ext cx="5113702" cy="457357"/>
          </a:xfrm>
          <a:prstGeom prst="rect">
            <a:avLst/>
          </a:prstGeom>
          <a:solidFill>
            <a:srgbClr val="004AAD"/>
          </a:solidFill>
          <a:ln w="12700">
            <a:solidFill>
              <a:srgbClr val="004AAD"/>
            </a:solidFill>
            <a:prstDash val="solid"/>
          </a:ln>
        </p:spPr>
        <p:txBody>
          <a:bodyPr/>
          <a:lstStyle/>
          <a:p>
            <a:endParaRPr lang="ja-JP" altLang="en-US" sz="16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6E5A753A-6698-F9D1-B86D-E9BF8D9B613A}"/>
              </a:ext>
            </a:extLst>
          </p:cNvPr>
          <p:cNvSpPr/>
          <p:nvPr/>
        </p:nvSpPr>
        <p:spPr>
          <a:xfrm>
            <a:off x="986293" y="1422861"/>
            <a:ext cx="4883873" cy="4573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BEFORE</a:t>
            </a:r>
            <a:endParaRPr 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CC35D4C0-0EC8-A968-57A5-D9E14FC74588}"/>
              </a:ext>
            </a:extLst>
          </p:cNvPr>
          <p:cNvSpPr/>
          <p:nvPr/>
        </p:nvSpPr>
        <p:spPr>
          <a:xfrm>
            <a:off x="6214910" y="1422861"/>
            <a:ext cx="5113702" cy="475410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4">
                <a:lumMod val="50000"/>
              </a:schemeClr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>
              <a:lnSpc>
                <a:spcPts val="2160"/>
              </a:lnSpc>
              <a:spcBef>
                <a:spcPts val="600"/>
              </a:spcBef>
            </a:pPr>
            <a:endParaRPr lang="ja-JP" altLang="en-US" sz="1600" dirty="0">
              <a:solidFill>
                <a:schemeClr val="accent4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9FB1BE60-DD77-676A-02C5-A4458F713038}"/>
              </a:ext>
            </a:extLst>
          </p:cNvPr>
          <p:cNvSpPr/>
          <p:nvPr/>
        </p:nvSpPr>
        <p:spPr>
          <a:xfrm>
            <a:off x="6214910" y="1422861"/>
            <a:ext cx="5113702" cy="457357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ja-JP" altLang="en-US" sz="16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C9DB6A5E-29CA-B782-B45D-637026D7B558}"/>
              </a:ext>
            </a:extLst>
          </p:cNvPr>
          <p:cNvSpPr/>
          <p:nvPr/>
        </p:nvSpPr>
        <p:spPr>
          <a:xfrm>
            <a:off x="6329824" y="1422861"/>
            <a:ext cx="4883873" cy="4573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AFTER</a:t>
            </a:r>
            <a:endParaRPr 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FA493CB0-AC7C-E575-15B8-D274D1C9CA03}"/>
              </a:ext>
            </a:extLst>
          </p:cNvPr>
          <p:cNvSpPr/>
          <p:nvPr/>
        </p:nvSpPr>
        <p:spPr>
          <a:xfrm>
            <a:off x="986293" y="1942207"/>
            <a:ext cx="4826416" cy="4031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88900" indent="-88900">
              <a:lnSpc>
                <a:spcPts val="2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行政書士事務所を開業して１年。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には遺言書作成、外国人ビザ申請、建設業許可、会社設立、農地転用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と、できることを一通り並べた。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600" b="1" dirty="0">
                <a:solidFill>
                  <a:schemeClr val="accent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「行政書士ができる仕事は何でもやります」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というスタンスで集客を試みたが、問い合わせはほとんどなく、仕事の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割は知人・紹介のみ。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単価も上がらず、「次の仕事はどこから来るのか」と毎月不安だった。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132288B-2B40-2AE4-5002-C76CC83FFC19}"/>
              </a:ext>
            </a:extLst>
          </p:cNvPr>
          <p:cNvSpPr/>
          <p:nvPr/>
        </p:nvSpPr>
        <p:spPr>
          <a:xfrm>
            <a:off x="6306841" y="1942207"/>
            <a:ext cx="4883873" cy="4031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88900" indent="-88900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実は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年以上、</a:t>
            </a:r>
            <a:r>
              <a:rPr lang="ja-JP" altLang="en-US" sz="1600" b="1" dirty="0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地方自治体の職員として福祉行政の現場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にいた。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福祉施設の許認可、運営基準、行政との折衝ーその経験を前面に打ち出し、</a:t>
            </a:r>
            <a:r>
              <a:rPr lang="ja-JP" altLang="en-US" sz="2000" b="1" u="sng" dirty="0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「福祉施設の業務・組織・設備改善」</a:t>
            </a:r>
            <a:r>
              <a:rPr lang="ja-JP" altLang="en-US" sz="1600" b="1" u="sng" dirty="0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コンサルタント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にポジションを転換した。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ターゲットを</a:t>
            </a:r>
            <a:r>
              <a:rPr lang="ja-JP" altLang="en-US" b="1" dirty="0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「介護・障害福祉法人の経営者」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に絞り、「行政に何度も呼び出される」「指導が入るたびに対応に追われる」という現場の悩みに直接刺さる発信に切り替えた。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8900" indent="-88900">
              <a:lnSpc>
                <a:spcPts val="2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すると、同業の行政書士からも「うちの案件を紹介したい」と声がかかるようになり、単価も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Up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。「選ばれる専門家」になった。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8056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9328-F3C7-4A42-4C99-BFFE299AA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DDC39F-00D4-ED63-D148-44A8E3C71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「コンセプト」明確化の効果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21043B-6157-1EC1-9CF6-0687AEBEE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607834-FB89-F639-DD88-02EDF113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264BA8-5358-D25D-B4C9-1467AC60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14</a:t>
            </a:fld>
            <a:endParaRPr lang="ja-JP" altLang="en-US"/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F4380469-4FB5-A7A8-EB90-3FE01AF9E5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4538470"/>
              </p:ext>
            </p:extLst>
          </p:nvPr>
        </p:nvGraphicFramePr>
        <p:xfrm>
          <a:off x="909797" y="1864409"/>
          <a:ext cx="10061115" cy="4550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38DEF8A-34DD-0D8C-3E33-D4EE8D10A9AA}"/>
              </a:ext>
            </a:extLst>
          </p:cNvPr>
          <p:cNvSpPr txBox="1"/>
          <p:nvPr/>
        </p:nvSpPr>
        <p:spPr>
          <a:xfrm>
            <a:off x="300379" y="1222887"/>
            <a:ext cx="44322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solidFill>
                  <a:schemeClr val="bg1"/>
                </a:solidFill>
              </a:rPr>
              <a:t>出展：</a:t>
            </a:r>
            <a:r>
              <a:rPr lang="en-US" altLang="ja-JP" sz="1600" dirty="0">
                <a:solidFill>
                  <a:schemeClr val="bg1"/>
                </a:solidFill>
              </a:rPr>
              <a:t>24</a:t>
            </a:r>
            <a:r>
              <a:rPr lang="ja-JP" altLang="en-US" sz="1600" dirty="0">
                <a:solidFill>
                  <a:schemeClr val="bg1"/>
                </a:solidFill>
              </a:rPr>
              <a:t>年度版</a:t>
            </a:r>
            <a:r>
              <a:rPr lang="ja-JP" altLang="ja-JP" sz="1600" dirty="0">
                <a:solidFill>
                  <a:schemeClr val="bg1"/>
                </a:solidFill>
              </a:rPr>
              <a:t>中小企業白書 小規模企業白書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612434D-82C4-E478-BD4A-38623E019E09}"/>
              </a:ext>
            </a:extLst>
          </p:cNvPr>
          <p:cNvSpPr txBox="1"/>
          <p:nvPr/>
        </p:nvSpPr>
        <p:spPr>
          <a:xfrm>
            <a:off x="409574" y="1541346"/>
            <a:ext cx="41243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1200" dirty="0">
                <a:solidFill>
                  <a:schemeClr val="bg1"/>
                </a:solidFill>
              </a:rPr>
              <a:t>※</a:t>
            </a:r>
            <a:r>
              <a:rPr lang="ja-JP" altLang="en-US" sz="1200" dirty="0">
                <a:solidFill>
                  <a:schemeClr val="bg1"/>
                </a:solidFill>
              </a:rPr>
              <a:t>伸び＝調査対象企業の、</a:t>
            </a:r>
            <a:r>
              <a:rPr lang="en-US" altLang="ja-JP" sz="1200" dirty="0">
                <a:solidFill>
                  <a:schemeClr val="bg1"/>
                </a:solidFill>
              </a:rPr>
              <a:t>2019</a:t>
            </a:r>
            <a:r>
              <a:rPr lang="ja-JP" altLang="en-US" sz="1200" dirty="0">
                <a:solidFill>
                  <a:schemeClr val="bg1"/>
                </a:solidFill>
              </a:rPr>
              <a:t>年と</a:t>
            </a:r>
            <a:r>
              <a:rPr lang="en-US" altLang="ja-JP" sz="1200" dirty="0">
                <a:solidFill>
                  <a:schemeClr val="bg1"/>
                </a:solidFill>
              </a:rPr>
              <a:t>2023</a:t>
            </a:r>
            <a:r>
              <a:rPr lang="ja-JP" altLang="en-US" sz="1200" dirty="0">
                <a:solidFill>
                  <a:schemeClr val="bg1"/>
                </a:solidFill>
              </a:rPr>
              <a:t>年見通しの比較</a:t>
            </a:r>
          </a:p>
        </p:txBody>
      </p:sp>
    </p:spTree>
    <p:extLst>
      <p:ext uri="{BB962C8B-B14F-4D97-AF65-F5344CB8AC3E}">
        <p14:creationId xmlns:p14="http://schemas.microsoft.com/office/powerpoint/2010/main" val="3866502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0DEF1-8DC6-DBA1-566D-D63678484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66EF96-67E1-E55E-8E3C-5AD39E262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ビジネスコンセプトの作り方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8D1E04-3596-2FBC-83D0-86FBC2762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1" y="1304178"/>
            <a:ext cx="10999433" cy="4974701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ja-JP" altLang="en-US" sz="2200" dirty="0">
                <a:solidFill>
                  <a:schemeClr val="bg1"/>
                </a:solidFill>
              </a:rPr>
              <a:t>ではこれらは、どうやって作ったらよいのか？</a:t>
            </a: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ja-JP" altLang="en-US" sz="2200" dirty="0">
                <a:solidFill>
                  <a:schemeClr val="bg1"/>
                </a:solidFill>
              </a:rPr>
              <a:t>コンセプトに関する「不安」</a:t>
            </a:r>
            <a:endParaRPr lang="en-US" altLang="ja-JP" sz="22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en-US" altLang="ja-JP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ja-JP" altLang="en-US" sz="22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ja-JP" altLang="en-US" sz="2200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40B3C5-C2EA-38DD-6426-EA837307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C28157-E297-276F-E99F-5B40001E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ED34D1-58E5-EE0B-5130-F92B6B77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8EFB3F-43A7-FF64-C545-F565C18A4236}"/>
              </a:ext>
            </a:extLst>
          </p:cNvPr>
          <p:cNvSpPr/>
          <p:nvPr/>
        </p:nvSpPr>
        <p:spPr>
          <a:xfrm>
            <a:off x="968894" y="1838960"/>
            <a:ext cx="10024226" cy="473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これまでの経験や実績をベースにまとめるのが早道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476FDB1-6C9B-6AC5-23C1-40DF9F8B8400}"/>
              </a:ext>
            </a:extLst>
          </p:cNvPr>
          <p:cNvSpPr/>
          <p:nvPr/>
        </p:nvSpPr>
        <p:spPr>
          <a:xfrm>
            <a:off x="968894" y="2397125"/>
            <a:ext cx="10024226" cy="7518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自分の「やりたい事」よりも、「出来る事」＊を優先</a:t>
            </a:r>
            <a:br>
              <a:rPr kumimoji="1"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＊「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さんは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OO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が得意な人」という第三者の認知</a:t>
            </a:r>
            <a:endParaRPr kumimoji="1" lang="ja-JP" altLang="en-US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1C6B66-36F9-668E-6070-CF10B32C03F5}"/>
              </a:ext>
            </a:extLst>
          </p:cNvPr>
          <p:cNvSpPr/>
          <p:nvPr/>
        </p:nvSpPr>
        <p:spPr>
          <a:xfrm>
            <a:off x="1021080" y="4714675"/>
            <a:ext cx="4890837" cy="1227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216000" indent="-21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既存の仕事を断る必要はない</a:t>
            </a:r>
          </a:p>
          <a:p>
            <a:pPr marL="216000" indent="-21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まずは、新規顧客向けのサービスと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位置付ける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492F66A-B333-F64B-95F6-79C1C0051E04}"/>
              </a:ext>
            </a:extLst>
          </p:cNvPr>
          <p:cNvSpPr/>
          <p:nvPr/>
        </p:nvSpPr>
        <p:spPr>
          <a:xfrm>
            <a:off x="6031163" y="4714675"/>
            <a:ext cx="4890837" cy="1227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216000" indent="-21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コンセプトだけでは売れない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6000" indent="-216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次の壁を越える必要がある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3103A39-709F-35A4-F669-5348A3B790CD}"/>
              </a:ext>
            </a:extLst>
          </p:cNvPr>
          <p:cNvSpPr/>
          <p:nvPr/>
        </p:nvSpPr>
        <p:spPr>
          <a:xfrm>
            <a:off x="1021080" y="4289896"/>
            <a:ext cx="4890837" cy="4164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ja-JP" altLang="en-US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絞ると既存の顧客層が逃げるのでは？</a:t>
            </a:r>
            <a:endParaRPr lang="en-US" altLang="ja-JP" b="1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E7E2CD8-D068-42DB-235F-276224BD3463}"/>
              </a:ext>
            </a:extLst>
          </p:cNvPr>
          <p:cNvSpPr/>
          <p:nvPr/>
        </p:nvSpPr>
        <p:spPr>
          <a:xfrm>
            <a:off x="6031163" y="4289896"/>
            <a:ext cx="4890837" cy="4164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ja-JP" altLang="en-US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すぐに売れるようになるのか？</a:t>
            </a:r>
            <a:endParaRPr lang="en-US" altLang="ja-JP" b="1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043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F4EDB-019E-8710-8B7D-2BC64822A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8DCBDC75-9B5A-2FC6-BC19-E76BAE392C0F}"/>
              </a:ext>
            </a:extLst>
          </p:cNvPr>
          <p:cNvSpPr/>
          <p:nvPr/>
        </p:nvSpPr>
        <p:spPr>
          <a:xfrm>
            <a:off x="1313234" y="4425716"/>
            <a:ext cx="9476834" cy="20549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A50E21-1CAD-390B-3536-13435A278CE0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ja-JP" altLang="en-US" dirty="0"/>
              <a:t>成功を阻害する　３つの壁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A1CD16-D010-F019-9D93-D59C2797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BC7672-135A-A47B-9F13-F5746F97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pic>
        <p:nvPicPr>
          <p:cNvPr id="1028" name="Picture 4" descr="画像が生成されました">
            <a:extLst>
              <a:ext uri="{FF2B5EF4-FFF2-40B4-BE49-F238E27FC236}">
                <a16:creationId xmlns:a16="http://schemas.microsoft.com/office/drawing/2014/main" id="{DE3D5A89-B600-FF37-4297-C8076BB52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44065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画像が生成されました">
            <a:extLst>
              <a:ext uri="{FF2B5EF4-FFF2-40B4-BE49-F238E27FC236}">
                <a16:creationId xmlns:a16="http://schemas.microsoft.com/office/drawing/2014/main" id="{8817B6A1-64FB-85AF-85E8-AF8667AC0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40528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画像が生成されました">
            <a:extLst>
              <a:ext uri="{FF2B5EF4-FFF2-40B4-BE49-F238E27FC236}">
                <a16:creationId xmlns:a16="http://schemas.microsoft.com/office/drawing/2014/main" id="{8B7F83B5-A8E3-CF15-6D78-A936F9862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6991" y="4613009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65D28977-517D-0B5E-1DD6-27AAC4A388F2}"/>
              </a:ext>
            </a:extLst>
          </p:cNvPr>
          <p:cNvSpPr/>
          <p:nvPr/>
        </p:nvSpPr>
        <p:spPr bwMode="gray">
          <a:xfrm>
            <a:off x="3937379" y="5526536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D544BE02-4C83-3AAB-7EE3-88719B5A06D3}"/>
              </a:ext>
            </a:extLst>
          </p:cNvPr>
          <p:cNvSpPr/>
          <p:nvPr/>
        </p:nvSpPr>
        <p:spPr bwMode="gray">
          <a:xfrm>
            <a:off x="6900711" y="5552954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86DB34D-8FA9-D1C1-0710-3B2D536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16</a:t>
            </a:fld>
            <a:endParaRPr lang="ja-JP" altLang="en-US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4D8AFC11-57FE-65C8-6566-E3DDF2AE5991}"/>
              </a:ext>
            </a:extLst>
          </p:cNvPr>
          <p:cNvSpPr/>
          <p:nvPr/>
        </p:nvSpPr>
        <p:spPr>
          <a:xfrm>
            <a:off x="1401932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D54947C5-C172-DE39-E8F5-68FA099F8194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ACF48502-AC4C-C3BF-0AD4-E4D40B91B85A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壁①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7DB8FE7F-02F5-73AC-B7F9-9329A5865E5A}"/>
              </a:ext>
            </a:extLst>
          </p:cNvPr>
          <p:cNvSpPr/>
          <p:nvPr/>
        </p:nvSpPr>
        <p:spPr>
          <a:xfrm>
            <a:off x="1401932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軸がない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62AF5224-DA9B-DDC7-EABD-526369D43ED0}"/>
              </a:ext>
            </a:extLst>
          </p:cNvPr>
          <p:cNvSpPr/>
          <p:nvPr/>
        </p:nvSpPr>
        <p:spPr>
          <a:xfrm>
            <a:off x="1803134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0C7A29E4-03A3-887F-D32E-31221A995334}"/>
              </a:ext>
            </a:extLst>
          </p:cNvPr>
          <p:cNvSpPr/>
          <p:nvPr/>
        </p:nvSpPr>
        <p:spPr>
          <a:xfrm>
            <a:off x="1401932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コンセプトがない</a:t>
            </a:r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2C3A584B-81E0-F237-E770-A63C542215ED}"/>
              </a:ext>
            </a:extLst>
          </p:cNvPr>
          <p:cNvSpPr/>
          <p:nvPr/>
        </p:nvSpPr>
        <p:spPr>
          <a:xfrm>
            <a:off x="1552383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6F22EC3E-E26A-1841-1BD4-2009FCA5EFE0}"/>
              </a:ext>
            </a:extLst>
          </p:cNvPr>
          <p:cNvSpPr/>
          <p:nvPr/>
        </p:nvSpPr>
        <p:spPr>
          <a:xfrm>
            <a:off x="1552383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自己紹介が毎回違う。</a:t>
            </a:r>
            <a:endParaRPr lang="en-US" altLang="ja-JP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何でも引き受けている。</a:t>
            </a:r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E2BE0C99-E5DE-6F45-474F-048F433C40FA}"/>
              </a:ext>
            </a:extLst>
          </p:cNvPr>
          <p:cNvSpPr/>
          <p:nvPr/>
        </p:nvSpPr>
        <p:spPr>
          <a:xfrm>
            <a:off x="4591491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56A8B1FD-A791-DF11-C624-88EB9E53DA13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19AB7A9D-EB3A-7B45-E3D2-F7D64C5F7771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4AAD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壁②</a:t>
            </a:r>
            <a:endParaRPr 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Text 14">
            <a:extLst>
              <a:ext uri="{FF2B5EF4-FFF2-40B4-BE49-F238E27FC236}">
                <a16:creationId xmlns:a16="http://schemas.microsoft.com/office/drawing/2014/main" id="{70026FCE-990B-CE76-599C-8D7CD417E894}"/>
              </a:ext>
            </a:extLst>
          </p:cNvPr>
          <p:cNvSpPr/>
          <p:nvPr/>
        </p:nvSpPr>
        <p:spPr>
          <a:xfrm>
            <a:off x="4591491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設計がない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CBA865BA-B4D4-2C6E-FFC4-09B4136B7FB9}"/>
              </a:ext>
            </a:extLst>
          </p:cNvPr>
          <p:cNvSpPr/>
          <p:nvPr/>
        </p:nvSpPr>
        <p:spPr>
          <a:xfrm>
            <a:off x="4992693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04816C76-4911-D6AE-AB05-E9AF22B838AB}"/>
              </a:ext>
            </a:extLst>
          </p:cNvPr>
          <p:cNvSpPr/>
          <p:nvPr/>
        </p:nvSpPr>
        <p:spPr>
          <a:xfrm>
            <a:off x="4591491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ビジネスモデルがない</a:t>
            </a: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EF4B05EA-D170-2896-D082-862EB89C8171}"/>
              </a:ext>
            </a:extLst>
          </p:cNvPr>
          <p:cNvSpPr/>
          <p:nvPr/>
        </p:nvSpPr>
        <p:spPr>
          <a:xfrm>
            <a:off x="4741942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0CFE5C80-A5F7-52D5-27D8-CD49F483C5AF}"/>
              </a:ext>
            </a:extLst>
          </p:cNvPr>
          <p:cNvSpPr/>
          <p:nvPr/>
        </p:nvSpPr>
        <p:spPr>
          <a:xfrm>
            <a:off x="4741942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再現性がない。</a:t>
            </a:r>
            <a:endParaRPr lang="en-US" altLang="ja-JP" sz="1200" i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特定個人に依存している。</a:t>
            </a:r>
            <a:endParaRPr lang="en-US" sz="1200" i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Shape 19">
            <a:extLst>
              <a:ext uri="{FF2B5EF4-FFF2-40B4-BE49-F238E27FC236}">
                <a16:creationId xmlns:a16="http://schemas.microsoft.com/office/drawing/2014/main" id="{3B336C67-1C4A-5488-E76F-C19191817BCB}"/>
              </a:ext>
            </a:extLst>
          </p:cNvPr>
          <p:cNvSpPr/>
          <p:nvPr/>
        </p:nvSpPr>
        <p:spPr>
          <a:xfrm>
            <a:off x="7781050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Shape 20">
            <a:extLst>
              <a:ext uri="{FF2B5EF4-FFF2-40B4-BE49-F238E27FC236}">
                <a16:creationId xmlns:a16="http://schemas.microsoft.com/office/drawing/2014/main" id="{7123F5D8-52BF-7870-D6E4-8FBDBF6BF6D3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D02E5FAD-7742-0ED2-F9F7-422E638726F1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壁③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Text 22">
            <a:extLst>
              <a:ext uri="{FF2B5EF4-FFF2-40B4-BE49-F238E27FC236}">
                <a16:creationId xmlns:a16="http://schemas.microsoft.com/office/drawing/2014/main" id="{9D1F9D52-01D8-D192-91CD-8E8C2C19CD1E}"/>
              </a:ext>
            </a:extLst>
          </p:cNvPr>
          <p:cNvSpPr/>
          <p:nvPr/>
        </p:nvSpPr>
        <p:spPr>
          <a:xfrm>
            <a:off x="7781050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続かない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Shape 23">
            <a:extLst>
              <a:ext uri="{FF2B5EF4-FFF2-40B4-BE49-F238E27FC236}">
                <a16:creationId xmlns:a16="http://schemas.microsoft.com/office/drawing/2014/main" id="{E424DD56-AF6F-6261-B564-265F815E2FA3}"/>
              </a:ext>
            </a:extLst>
          </p:cNvPr>
          <p:cNvSpPr/>
          <p:nvPr/>
        </p:nvSpPr>
        <p:spPr>
          <a:xfrm>
            <a:off x="8182252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Text 24">
            <a:extLst>
              <a:ext uri="{FF2B5EF4-FFF2-40B4-BE49-F238E27FC236}">
                <a16:creationId xmlns:a16="http://schemas.microsoft.com/office/drawing/2014/main" id="{69FBB8AE-0AD4-0958-18EA-0434C977F7A8}"/>
              </a:ext>
            </a:extLst>
          </p:cNvPr>
          <p:cNvSpPr/>
          <p:nvPr/>
        </p:nvSpPr>
        <p:spPr>
          <a:xfrm>
            <a:off x="7781050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実行・継続できない</a:t>
            </a:r>
          </a:p>
        </p:txBody>
      </p:sp>
      <p:sp>
        <p:nvSpPr>
          <p:cNvPr id="37" name="Text 25">
            <a:extLst>
              <a:ext uri="{FF2B5EF4-FFF2-40B4-BE49-F238E27FC236}">
                <a16:creationId xmlns:a16="http://schemas.microsoft.com/office/drawing/2014/main" id="{A06A292F-2757-FCFE-8075-17BA2111B85F}"/>
              </a:ext>
            </a:extLst>
          </p:cNvPr>
          <p:cNvSpPr/>
          <p:nvPr/>
        </p:nvSpPr>
        <p:spPr>
          <a:xfrm>
            <a:off x="7931501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Text 26">
            <a:extLst>
              <a:ext uri="{FF2B5EF4-FFF2-40B4-BE49-F238E27FC236}">
                <a16:creationId xmlns:a16="http://schemas.microsoft.com/office/drawing/2014/main" id="{9AE3AD12-15F5-B0D4-E150-2231D0C76554}"/>
              </a:ext>
            </a:extLst>
          </p:cNvPr>
          <p:cNvSpPr/>
          <p:nvPr/>
        </p:nvSpPr>
        <p:spPr>
          <a:xfrm>
            <a:off x="7931501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決めたことが3ヶ月後に</a:t>
            </a:r>
            <a:br>
              <a:rPr 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sz="1200" i="1" dirty="0" err="1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動いていない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3832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DA835-B2F1-09AB-3B0A-C3FF3AAFD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C3F4F1-7435-DB52-F5F1-2D2E002A9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壁</a:t>
            </a:r>
            <a:r>
              <a:rPr lang="ja-JP" altLang="en-US" dirty="0"/>
              <a:t>②</a:t>
            </a:r>
            <a:r>
              <a:rPr kumimoji="1" lang="ja-JP" altLang="en-US" dirty="0"/>
              <a:t>　設計がない＝ビジネスモデル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065F5E-EDB9-1D64-78CE-14B65FE80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551" y="4898820"/>
            <a:ext cx="10999433" cy="981822"/>
          </a:xfrm>
        </p:spPr>
        <p:txBody>
          <a:bodyPr>
            <a:norm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ビジネスモデルがないと、安定した商売にならない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行き当たりばったり、属人化、低収益・・・・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901234-B6D8-F9F0-FE2E-77A927315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DDD079-D930-5DD7-1CEE-33196357B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C38374-8252-41F3-E0EB-6D350E3D4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17</a:t>
            </a:fld>
            <a:endParaRPr lang="ja-JP" altLang="en-US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9C11681-A96D-8CD9-27C9-1D2F3B6C3FDD}"/>
              </a:ext>
            </a:extLst>
          </p:cNvPr>
          <p:cNvGrpSpPr/>
          <p:nvPr/>
        </p:nvGrpSpPr>
        <p:grpSpPr>
          <a:xfrm>
            <a:off x="596284" y="1482799"/>
            <a:ext cx="10825915" cy="2977994"/>
            <a:chOff x="596284" y="1482799"/>
            <a:chExt cx="10825915" cy="2977994"/>
          </a:xfrm>
        </p:grpSpPr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983157BB-6D21-D829-D310-FE806D54035C}"/>
                </a:ext>
              </a:extLst>
            </p:cNvPr>
            <p:cNvCxnSpPr>
              <a:cxnSpLocks/>
            </p:cNvCxnSpPr>
            <p:nvPr/>
          </p:nvCxnSpPr>
          <p:spPr bwMode="gray">
            <a:xfrm flipV="1">
              <a:off x="769801" y="3554542"/>
              <a:ext cx="8930409" cy="38777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1322856A-BA7C-0041-A0F5-8F277A4C1326}"/>
                </a:ext>
              </a:extLst>
            </p:cNvPr>
            <p:cNvSpPr/>
            <p:nvPr/>
          </p:nvSpPr>
          <p:spPr bwMode="gray">
            <a:xfrm>
              <a:off x="1234621" y="2133686"/>
              <a:ext cx="7312579" cy="69372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商材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8A32FB62-B799-7DCF-52C8-51A01000BFCF}"/>
                </a:ext>
              </a:extLst>
            </p:cNvPr>
            <p:cNvSpPr/>
            <p:nvPr/>
          </p:nvSpPr>
          <p:spPr bwMode="gray">
            <a:xfrm>
              <a:off x="1234623" y="2949834"/>
              <a:ext cx="1647762" cy="13489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集客モデル</a:t>
              </a:r>
              <a:br>
                <a:rPr kumimoji="1" lang="en-US" altLang="ja-JP" sz="16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16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（マーケティング</a:t>
              </a:r>
              <a:endParaRPr kumimoji="1"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・営業）</a:t>
              </a:r>
              <a:endParaRPr kumimoji="1"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5BC08A6F-949E-3CCF-A965-6F7D216FB3FA}"/>
                </a:ext>
              </a:extLst>
            </p:cNvPr>
            <p:cNvSpPr/>
            <p:nvPr/>
          </p:nvSpPr>
          <p:spPr bwMode="gray">
            <a:xfrm>
              <a:off x="5011168" y="2949834"/>
              <a:ext cx="1647762" cy="13489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リソース</a:t>
              </a:r>
              <a:br>
                <a:rPr kumimoji="1" lang="en-US" altLang="ja-JP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モデル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E82D9262-4BA7-8EDF-AFF8-EFF0937F4F72}"/>
                </a:ext>
              </a:extLst>
            </p:cNvPr>
            <p:cNvSpPr/>
            <p:nvPr/>
          </p:nvSpPr>
          <p:spPr bwMode="gray">
            <a:xfrm>
              <a:off x="3122896" y="2949834"/>
              <a:ext cx="1647762" cy="13489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価値提供</a:t>
              </a:r>
              <a:br>
                <a:rPr kumimoji="1" lang="en-US" altLang="ja-JP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モデル</a:t>
              </a:r>
              <a:endParaRPr kumimoji="1"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CA878B8D-DA53-34C6-2FD0-30CF015DD8CF}"/>
                </a:ext>
              </a:extLst>
            </p:cNvPr>
            <p:cNvSpPr/>
            <p:nvPr/>
          </p:nvSpPr>
          <p:spPr bwMode="gray">
            <a:xfrm>
              <a:off x="6899440" y="2949834"/>
              <a:ext cx="1647762" cy="13489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課金・収益</a:t>
              </a:r>
              <a:br>
                <a:rPr kumimoji="1" lang="en-US" altLang="ja-JP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モデル</a:t>
              </a:r>
              <a:endParaRPr kumimoji="1"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21EA7616-AB26-146A-5387-C6AF2D39F13A}"/>
                </a:ext>
              </a:extLst>
            </p:cNvPr>
            <p:cNvSpPr/>
            <p:nvPr/>
          </p:nvSpPr>
          <p:spPr bwMode="gray">
            <a:xfrm>
              <a:off x="9761086" y="2686266"/>
              <a:ext cx="1661113" cy="177452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ターゲット</a:t>
              </a:r>
              <a:endParaRPr kumimoji="1"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kumimoji="1" lang="ja-JP" altLang="en-US" sz="2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顧客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44BD9CD-DE28-E40A-DF58-3D55D4BD2E7A}"/>
                </a:ext>
              </a:extLst>
            </p:cNvPr>
            <p:cNvSpPr txBox="1"/>
            <p:nvPr/>
          </p:nvSpPr>
          <p:spPr bwMode="gray">
            <a:xfrm>
              <a:off x="8616631" y="3071944"/>
              <a:ext cx="101415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bg1"/>
                  </a:solidFill>
                </a:rPr>
                <a:t>一貫性</a:t>
              </a:r>
            </a:p>
          </p:txBody>
        </p:sp>
        <p:sp>
          <p:nvSpPr>
            <p:cNvPr id="8" name="コンテンツ プレースホルダー 2">
              <a:extLst>
                <a:ext uri="{FF2B5EF4-FFF2-40B4-BE49-F238E27FC236}">
                  <a16:creationId xmlns:a16="http://schemas.microsoft.com/office/drawing/2014/main" id="{9F099633-D117-CB0C-142D-576FCF5B8465}"/>
                </a:ext>
              </a:extLst>
            </p:cNvPr>
            <p:cNvSpPr txBox="1">
              <a:spLocks/>
            </p:cNvSpPr>
            <p:nvPr/>
          </p:nvSpPr>
          <p:spPr>
            <a:xfrm>
              <a:off x="596284" y="1482799"/>
              <a:ext cx="7795242" cy="54248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ja-JP" altLang="en-US" dirty="0">
                  <a:solidFill>
                    <a:schemeClr val="bg1"/>
                  </a:solidFill>
                </a:rPr>
                <a:t>＜ビジネスモデルの構成要素＞</a:t>
              </a:r>
              <a:endParaRPr lang="en-US" altLang="ja-JP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19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7FD8-4020-0013-D2E3-755AE20BA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C2B805-C7D9-027D-033F-B8329618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ビジネスモデル例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BAC2C0-8355-D8E5-FD9B-7E694EB8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A80AA1-0852-F383-0133-A8F49E17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D4BD99-2F4F-86AD-F822-8678668B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18</a:t>
            </a:fld>
            <a:endParaRPr lang="ja-JP" altLang="en-US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14A4B8B5-BDB6-2A5C-3EB5-228CE037A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6071"/>
              </p:ext>
            </p:extLst>
          </p:nvPr>
        </p:nvGraphicFramePr>
        <p:xfrm>
          <a:off x="4292600" y="1657114"/>
          <a:ext cx="7071360" cy="41059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val="2816149563"/>
                    </a:ext>
                  </a:extLst>
                </a:gridCol>
                <a:gridCol w="5415280">
                  <a:extLst>
                    <a:ext uri="{9D8B030D-6E8A-4147-A177-3AD203B41FA5}">
                      <a16:colId xmlns:a16="http://schemas.microsoft.com/office/drawing/2014/main" val="812722"/>
                    </a:ext>
                  </a:extLst>
                </a:gridCol>
              </a:tblGrid>
              <a:tr h="341408">
                <a:tc gridSpan="2"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AFTER</a:t>
                      </a:r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10569"/>
                  </a:ext>
                </a:extLst>
              </a:tr>
              <a:tr h="12166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商品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indent="-1440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顧客データべ</a:t>
                      </a:r>
                      <a: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―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スではなく、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</a:t>
                      </a:r>
                      <a:r>
                        <a:rPr lang="en-US" altLang="ja-JP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XX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業界向け</a:t>
                      </a:r>
                      <a:r>
                        <a:rPr lang="en-US" altLang="ja-JP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CRM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と位置付け直し</a:t>
                      </a:r>
                      <a:endParaRPr lang="en-US" altLang="ja-JP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144000" indent="-1440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業界で多く使われている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某</a:t>
                      </a:r>
                      <a:r>
                        <a:rPr lang="en-US" altLang="ja-JP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CRM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製品をベンチマーク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し、</a:t>
                      </a:r>
                      <a:b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使い易さと価格で差別化</a:t>
                      </a:r>
                      <a:endParaRPr kumimoji="1" lang="ja-JP" altLang="en-US" sz="16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8000" marR="144000" marT="108000" marB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809949"/>
                  </a:ext>
                </a:extLst>
              </a:tr>
              <a:tr h="1051084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マーケティング・営業</a:t>
                      </a:r>
                      <a:endParaRPr kumimoji="1" lang="ja-JP" altLang="en-US" sz="1600" b="1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CRM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ではなく、「</a:t>
                      </a:r>
                      <a: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XX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業の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営業をノルマから解放する方法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」という訴求　（システム部ではなく、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業務部門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lang="en-US" altLang="ja-JP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業界団体や業界雑誌をマーケ・営業の主戦場に</a:t>
                      </a:r>
                      <a:endParaRPr lang="en-US" altLang="ja-JP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8000" marR="144000" marT="108000" marB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438086"/>
                  </a:ext>
                </a:extLst>
              </a:tr>
              <a:tr h="677569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提供方法</a:t>
                      </a:r>
                      <a:endParaRPr kumimoji="1" lang="ja-JP" altLang="en-US" sz="1600" b="1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都度構築をやめ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、半製品化し、クラウド型で提供することとした。</a:t>
                      </a:r>
                      <a:endParaRPr lang="en-US" altLang="ja-JP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8000" marR="144000" marT="108000" marB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24573"/>
                  </a:ext>
                </a:extLst>
              </a:tr>
              <a:tr h="7422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価格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CRM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製品と位置づけなおし、</a:t>
                      </a:r>
                      <a:r>
                        <a:rPr lang="ja-JP" alt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競合製品を参照価格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としたことにより、価格</a:t>
                      </a:r>
                      <a:r>
                        <a:rPr lang="en-US" altLang="ja-JP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Up</a:t>
                      </a:r>
                      <a:r>
                        <a:rPr lang="ja-JP" altLang="en-US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を実現。</a:t>
                      </a:r>
                      <a:endParaRPr lang="en-US" altLang="ja-JP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08000" marR="144000" marT="108000" marB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46105"/>
                  </a:ext>
                </a:extLst>
              </a:tr>
            </a:tbl>
          </a:graphicData>
        </a:graphic>
      </p:graphicFrame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FB19AFD-A0AE-7EDD-72A8-A90A52E165D7}"/>
              </a:ext>
            </a:extLst>
          </p:cNvPr>
          <p:cNvGrpSpPr/>
          <p:nvPr/>
        </p:nvGrpSpPr>
        <p:grpSpPr>
          <a:xfrm>
            <a:off x="871378" y="1657115"/>
            <a:ext cx="3167222" cy="4028910"/>
            <a:chOff x="871378" y="1422861"/>
            <a:chExt cx="5113702" cy="4754102"/>
          </a:xfrm>
        </p:grpSpPr>
        <p:sp>
          <p:nvSpPr>
            <p:cNvPr id="9" name="Shape 4">
              <a:extLst>
                <a:ext uri="{FF2B5EF4-FFF2-40B4-BE49-F238E27FC236}">
                  <a16:creationId xmlns:a16="http://schemas.microsoft.com/office/drawing/2014/main" id="{D79A665B-9E52-54E6-A4A1-F8E8EFBDCBE3}"/>
                </a:ext>
              </a:extLst>
            </p:cNvPr>
            <p:cNvSpPr/>
            <p:nvPr/>
          </p:nvSpPr>
          <p:spPr>
            <a:xfrm>
              <a:off x="871378" y="1422861"/>
              <a:ext cx="5113702" cy="4754102"/>
            </a:xfrm>
            <a:prstGeom prst="rect">
              <a:avLst/>
            </a:prstGeom>
            <a:solidFill>
              <a:srgbClr val="F5F8FE"/>
            </a:solidFill>
            <a:ln w="12700">
              <a:solidFill>
                <a:schemeClr val="bg1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0" name="Shape 5">
              <a:extLst>
                <a:ext uri="{FF2B5EF4-FFF2-40B4-BE49-F238E27FC236}">
                  <a16:creationId xmlns:a16="http://schemas.microsoft.com/office/drawing/2014/main" id="{CF25FDFA-C9C7-899F-210F-07972C6CDAC0}"/>
                </a:ext>
              </a:extLst>
            </p:cNvPr>
            <p:cNvSpPr/>
            <p:nvPr/>
          </p:nvSpPr>
          <p:spPr>
            <a:xfrm>
              <a:off x="871378" y="1422861"/>
              <a:ext cx="5113702" cy="457357"/>
            </a:xfrm>
            <a:prstGeom prst="rect">
              <a:avLst/>
            </a:prstGeom>
            <a:solidFill>
              <a:srgbClr val="004AAD"/>
            </a:solidFill>
            <a:ln w="12700">
              <a:solidFill>
                <a:schemeClr val="bg1"/>
              </a:solidFill>
              <a:prstDash val="solid"/>
            </a:ln>
          </p:spPr>
          <p:txBody>
            <a:bodyPr/>
            <a:lstStyle/>
            <a:p>
              <a:endPara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1709E0DF-C89D-4C03-774C-3203C1F272CD}"/>
                </a:ext>
              </a:extLst>
            </p:cNvPr>
            <p:cNvSpPr/>
            <p:nvPr/>
          </p:nvSpPr>
          <p:spPr>
            <a:xfrm>
              <a:off x="986293" y="1422861"/>
              <a:ext cx="4883873" cy="4573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kern="0" spc="300" dirty="0">
                  <a:solidFill>
                    <a:srgbClr val="FFFF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BEFORE</a:t>
              </a:r>
              <a:endParaRPr 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5" name="Text 10">
              <a:extLst>
                <a:ext uri="{FF2B5EF4-FFF2-40B4-BE49-F238E27FC236}">
                  <a16:creationId xmlns:a16="http://schemas.microsoft.com/office/drawing/2014/main" id="{2C43D372-A86D-1713-A7F4-59F8234D1BAD}"/>
                </a:ext>
              </a:extLst>
            </p:cNvPr>
            <p:cNvSpPr/>
            <p:nvPr/>
          </p:nvSpPr>
          <p:spPr>
            <a:xfrm>
              <a:off x="986293" y="1942207"/>
              <a:ext cx="4826416" cy="4031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/>
            <a:lstStyle/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冒頭に登場したシステム会社</a:t>
              </a:r>
              <a:endPara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実は、某業界の「顧客データ」管理の仕組みを多数構築</a:t>
              </a:r>
              <a:br>
                <a:rPr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(</a:t>
              </a:r>
              <a:r>
                <a:rPr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都度構築</a:t>
              </a:r>
              <a:r>
                <a:rPr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)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88900" indent="-88900">
                <a:lnSpc>
                  <a:spcPts val="22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pic>
        <p:nvPicPr>
          <p:cNvPr id="18" name="図 17" descr="AI によって生成された画像">
            <a:extLst>
              <a:ext uri="{FF2B5EF4-FFF2-40B4-BE49-F238E27FC236}">
                <a16:creationId xmlns:a16="http://schemas.microsoft.com/office/drawing/2014/main" id="{D5FB76B3-ACE3-EE19-2E23-599CEE5F7E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33" r="15254"/>
          <a:stretch>
            <a:fillRect/>
          </a:stretch>
        </p:blipFill>
        <p:spPr>
          <a:xfrm>
            <a:off x="1268214" y="3770293"/>
            <a:ext cx="2373549" cy="179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83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6F8D-3DC6-AB17-B085-20ECBBB8E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CF0EBF-6665-54E3-6A58-B25638F0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小さな会社のビジネスモデル設計のポイント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1EDDF7-C21D-837F-C163-360C674E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840E05-A057-1FFB-587E-FC3B33BC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0C594B-C5C8-DAD4-AD70-DA70F326A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19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DC01003-BC1B-F906-D2A8-718118B0DDDF}"/>
              </a:ext>
            </a:extLst>
          </p:cNvPr>
          <p:cNvSpPr/>
          <p:nvPr/>
        </p:nvSpPr>
        <p:spPr>
          <a:xfrm>
            <a:off x="872374" y="1640020"/>
            <a:ext cx="10024226" cy="75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差別化より、同質化　（真似＋小さな違い）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02A9CBA-60CE-1883-3DF1-99C8FE361BD5}"/>
              </a:ext>
            </a:extLst>
          </p:cNvPr>
          <p:cNvSpPr/>
          <p:nvPr/>
        </p:nvSpPr>
        <p:spPr>
          <a:xfrm>
            <a:off x="872374" y="2462812"/>
            <a:ext cx="10024226" cy="75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コンセプトを、商品に“翻訳”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6637890-151F-8D64-08AF-D360B0E9A77F}"/>
              </a:ext>
            </a:extLst>
          </p:cNvPr>
          <p:cNvSpPr/>
          <p:nvPr/>
        </p:nvSpPr>
        <p:spPr>
          <a:xfrm>
            <a:off x="872374" y="3285604"/>
            <a:ext cx="10024226" cy="75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粗く全体を設計し、必要な要素から詳細に作りこむ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C17429C-867F-973D-1E03-B10ED3C47436}"/>
              </a:ext>
            </a:extLst>
          </p:cNvPr>
          <p:cNvSpPr/>
          <p:nvPr/>
        </p:nvSpPr>
        <p:spPr>
          <a:xfrm>
            <a:off x="872374" y="4108395"/>
            <a:ext cx="10024226" cy="75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優先順位をつけ、数カ月～１，２年を視野に計画的に整備</a:t>
            </a:r>
          </a:p>
        </p:txBody>
      </p:sp>
    </p:spTree>
    <p:extLst>
      <p:ext uri="{BB962C8B-B14F-4D97-AF65-F5344CB8AC3E}">
        <p14:creationId xmlns:p14="http://schemas.microsoft.com/office/powerpoint/2010/main" val="373136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D12AC-631D-927B-6DB8-8AD7142F0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3B473E-B29F-D551-2901-565121C3EF07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クリアポイント合同会社紹介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B6D499-8F86-325D-7017-CC39EB366C61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914400" y="1536970"/>
            <a:ext cx="9840635" cy="481959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クリアポイント合同会社</a:t>
            </a:r>
            <a:endParaRPr lang="en-US" altLang="ja-JP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8925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ja-JP" sz="1800" dirty="0">
                <a:solidFill>
                  <a:schemeClr val="bg1"/>
                </a:solidFill>
              </a:rPr>
              <a:t>	</a:t>
            </a:r>
            <a:r>
              <a:rPr lang="ja-JP" altLang="en-US" sz="1800" dirty="0">
                <a:solidFill>
                  <a:schemeClr val="bg1"/>
                </a:solidFill>
              </a:rPr>
              <a:t>設立：　</a:t>
            </a:r>
            <a:r>
              <a:rPr lang="en-US" altLang="ja-JP" sz="1800" dirty="0">
                <a:solidFill>
                  <a:schemeClr val="bg1"/>
                </a:solidFill>
              </a:rPr>
              <a:t>2016</a:t>
            </a:r>
            <a:r>
              <a:rPr lang="ja-JP" altLang="en-US" sz="1800" dirty="0">
                <a:solidFill>
                  <a:schemeClr val="bg1"/>
                </a:solidFill>
              </a:rPr>
              <a:t>年</a:t>
            </a:r>
            <a:endParaRPr lang="en-US" altLang="ja-JP" sz="1800" dirty="0">
              <a:solidFill>
                <a:schemeClr val="bg1"/>
              </a:solidFill>
            </a:endParaRPr>
          </a:p>
          <a:p>
            <a:pPr marL="288925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ja-JP" sz="1800" dirty="0">
                <a:solidFill>
                  <a:schemeClr val="bg1"/>
                </a:solidFill>
              </a:rPr>
              <a:t>	</a:t>
            </a:r>
            <a:r>
              <a:rPr lang="ja-JP" altLang="en-US" sz="1800" dirty="0">
                <a:solidFill>
                  <a:schemeClr val="bg1"/>
                </a:solidFill>
              </a:rPr>
              <a:t>所在：　東京都新宿区四谷</a:t>
            </a:r>
            <a:endParaRPr lang="en-US" altLang="ja-JP" sz="1800" dirty="0">
              <a:solidFill>
                <a:schemeClr val="bg1"/>
              </a:solidFill>
            </a:endParaRPr>
          </a:p>
          <a:p>
            <a:pPr marL="288925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ja-JP" sz="1800" dirty="0">
                <a:solidFill>
                  <a:schemeClr val="bg1"/>
                </a:solidFill>
              </a:rPr>
              <a:t>	</a:t>
            </a:r>
            <a:r>
              <a:rPr lang="ja-JP" altLang="en-US" sz="1800" dirty="0">
                <a:solidFill>
                  <a:schemeClr val="bg1"/>
                </a:solidFill>
              </a:rPr>
              <a:t>代表：　副島伸太　（大手コンサル、</a:t>
            </a:r>
            <a:r>
              <a:rPr lang="en-US" altLang="ja-JP" sz="1800" dirty="0">
                <a:solidFill>
                  <a:schemeClr val="bg1"/>
                </a:solidFill>
              </a:rPr>
              <a:t>IT</a:t>
            </a:r>
            <a:r>
              <a:rPr lang="ja-JP" altLang="en-US" sz="1800" dirty="0">
                <a:solidFill>
                  <a:schemeClr val="bg1"/>
                </a:solidFill>
              </a:rPr>
              <a:t>企業出身）</a:t>
            </a:r>
            <a:endParaRPr lang="en-US" altLang="ja-JP" sz="1800" dirty="0">
              <a:solidFill>
                <a:schemeClr val="bg1"/>
              </a:solidFill>
            </a:endParaRPr>
          </a:p>
          <a:p>
            <a:pPr marL="288925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ja-JP" sz="1800" dirty="0">
                <a:solidFill>
                  <a:schemeClr val="bg1"/>
                </a:solidFill>
              </a:rPr>
              <a:t>	</a:t>
            </a:r>
            <a:r>
              <a:rPr lang="ja-JP" altLang="en-US" sz="1800" dirty="0">
                <a:solidFill>
                  <a:schemeClr val="bg1"/>
                </a:solidFill>
              </a:rPr>
              <a:t>ＨＰ：　　</a:t>
            </a:r>
            <a:r>
              <a:rPr lang="en-US" altLang="ja-JP" sz="1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https://clearpointllc.biz/</a:t>
            </a:r>
            <a:endParaRPr lang="en-US" altLang="ja-JP" sz="1800" dirty="0">
              <a:solidFill>
                <a:schemeClr val="bg1"/>
              </a:solidFill>
            </a:endParaRPr>
          </a:p>
          <a:p>
            <a:pPr marL="288925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ja-JP" sz="16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ja-JP" altLang="en-US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サービス</a:t>
            </a:r>
            <a:endParaRPr lang="en-US" altLang="ja-JP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174750" lvl="2" indent="-342900">
              <a:lnSpc>
                <a:spcPct val="100000"/>
              </a:lnSpc>
              <a:spcBef>
                <a:spcPts val="600"/>
              </a:spcBef>
            </a:pPr>
            <a:r>
              <a:rPr lang="ja-JP" altLang="en-US" dirty="0">
                <a:solidFill>
                  <a:schemeClr val="bg1"/>
                </a:solidFill>
              </a:rPr>
              <a:t>中小企業向け</a:t>
            </a:r>
            <a:br>
              <a:rPr lang="en-US" altLang="ja-JP" dirty="0">
                <a:solidFill>
                  <a:schemeClr val="bg1"/>
                </a:solidFill>
              </a:rPr>
            </a:br>
            <a:r>
              <a:rPr lang="ja-JP" altLang="en-US" dirty="0">
                <a:solidFill>
                  <a:schemeClr val="bg1"/>
                </a:solidFill>
              </a:rPr>
              <a:t>ビジネスモデルの再構築支援</a:t>
            </a:r>
            <a:endParaRPr lang="en-US" altLang="ja-JP" dirty="0">
              <a:solidFill>
                <a:schemeClr val="bg1"/>
              </a:solidFill>
            </a:endParaRPr>
          </a:p>
          <a:p>
            <a:pPr marL="1174750" lvl="2" indent="-342900">
              <a:lnSpc>
                <a:spcPct val="100000"/>
              </a:lnSpc>
              <a:spcBef>
                <a:spcPts val="600"/>
              </a:spcBef>
            </a:pPr>
            <a:r>
              <a:rPr lang="ja-JP" altLang="en-US" dirty="0">
                <a:solidFill>
                  <a:schemeClr val="bg1"/>
                </a:solidFill>
              </a:rPr>
              <a:t>業務変革、</a:t>
            </a:r>
            <a:r>
              <a:rPr lang="en-US" altLang="ja-JP" dirty="0">
                <a:solidFill>
                  <a:schemeClr val="bg1"/>
                </a:solidFill>
              </a:rPr>
              <a:t>DX</a:t>
            </a:r>
            <a:r>
              <a:rPr lang="ja-JP" altLang="en-US" dirty="0">
                <a:solidFill>
                  <a:schemeClr val="bg1"/>
                </a:solidFill>
              </a:rPr>
              <a:t>化支援</a:t>
            </a:r>
            <a:endParaRPr lang="en-US" altLang="ja-JP" dirty="0">
              <a:solidFill>
                <a:schemeClr val="bg1"/>
              </a:solidFill>
            </a:endParaRPr>
          </a:p>
          <a:p>
            <a:pPr marL="831850" lvl="2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ja-JP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31850" lvl="2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ja-JP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852156-921B-E129-EE93-EC0FC522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altLang="ja-JP" sz="1100" dirty="0"/>
              <a:t>CLEAR POINT LLC All Rights Reserved</a:t>
            </a:r>
            <a:endParaRPr lang="ja-JP" altLang="en-US" sz="1100" dirty="0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26CF6C1C-FC16-1621-AB11-34ED2D51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/>
              <a:t>2</a:t>
            </a:fld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FC5713-61C0-4E1B-EAB1-E0CD7A982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MAY. 2026</a:t>
            </a:r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029DEB-AE73-A8F3-8BD7-4D9A30AA7F8A}"/>
              </a:ext>
            </a:extLst>
          </p:cNvPr>
          <p:cNvSpPr txBox="1"/>
          <p:nvPr/>
        </p:nvSpPr>
        <p:spPr>
          <a:xfrm>
            <a:off x="8155574" y="4997687"/>
            <a:ext cx="23028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クリアポイント合同会社</a:t>
            </a:r>
            <a:br>
              <a:rPr lang="en-US" altLang="ja-JP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代表　副島　伸太</a:t>
            </a:r>
            <a:endParaRPr lang="en-US" altLang="ja-JP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376F9E9-B8C6-9D05-07D5-24DFBAC20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250" y="1714990"/>
            <a:ext cx="2213218" cy="311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34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B923E-4E01-10E1-FC3B-A723B3DC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ED095D09-994F-ABAE-C3BE-9B7AB8373E70}"/>
              </a:ext>
            </a:extLst>
          </p:cNvPr>
          <p:cNvSpPr/>
          <p:nvPr/>
        </p:nvSpPr>
        <p:spPr>
          <a:xfrm>
            <a:off x="1313234" y="4425716"/>
            <a:ext cx="9476834" cy="20549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99026CA-9DC3-8513-62CF-8D276AB3449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ja-JP" altLang="en-US" dirty="0"/>
              <a:t>成功を阻害する　３つの壁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2735C3-C09F-3F85-794F-855CD3E9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62B4F6-2FA4-754B-7EDF-F95B8C49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pic>
        <p:nvPicPr>
          <p:cNvPr id="1028" name="Picture 4" descr="画像が生成されました">
            <a:extLst>
              <a:ext uri="{FF2B5EF4-FFF2-40B4-BE49-F238E27FC236}">
                <a16:creationId xmlns:a16="http://schemas.microsoft.com/office/drawing/2014/main" id="{6C4452AE-B4CA-F202-27A6-70331388A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44065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画像が生成されました">
            <a:extLst>
              <a:ext uri="{FF2B5EF4-FFF2-40B4-BE49-F238E27FC236}">
                <a16:creationId xmlns:a16="http://schemas.microsoft.com/office/drawing/2014/main" id="{86CE6A3B-E512-3A5D-10CE-69F8F53D2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40528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画像が生成されました">
            <a:extLst>
              <a:ext uri="{FF2B5EF4-FFF2-40B4-BE49-F238E27FC236}">
                <a16:creationId xmlns:a16="http://schemas.microsoft.com/office/drawing/2014/main" id="{4BB10388-BFC8-1846-963E-A18793A78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6991" y="4613009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C6DB81F2-A5F8-AF3B-78FD-0E9CA7BD06B4}"/>
              </a:ext>
            </a:extLst>
          </p:cNvPr>
          <p:cNvSpPr/>
          <p:nvPr/>
        </p:nvSpPr>
        <p:spPr bwMode="gray">
          <a:xfrm>
            <a:off x="3937379" y="5526536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01346E62-63BA-0ED3-72DB-A0C2DAC2F80C}"/>
              </a:ext>
            </a:extLst>
          </p:cNvPr>
          <p:cNvSpPr/>
          <p:nvPr/>
        </p:nvSpPr>
        <p:spPr bwMode="gray">
          <a:xfrm>
            <a:off x="6900711" y="5552954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375B29B-D64B-ABBD-C241-EF41CA1FC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20</a:t>
            </a:fld>
            <a:endParaRPr lang="ja-JP" altLang="en-US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CE363863-98D1-B684-553A-E4C0B28A045B}"/>
              </a:ext>
            </a:extLst>
          </p:cNvPr>
          <p:cNvSpPr/>
          <p:nvPr/>
        </p:nvSpPr>
        <p:spPr>
          <a:xfrm>
            <a:off x="1401932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6466A01C-881C-F805-583E-971D08DE49D5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EA03A1B9-3863-2B9D-8BE3-7A36EA973EFA}"/>
              </a:ext>
            </a:extLst>
          </p:cNvPr>
          <p:cNvSpPr/>
          <p:nvPr/>
        </p:nvSpPr>
        <p:spPr>
          <a:xfrm>
            <a:off x="1401932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壁①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743CC790-363C-6663-32A6-E07140AD78CD}"/>
              </a:ext>
            </a:extLst>
          </p:cNvPr>
          <p:cNvSpPr/>
          <p:nvPr/>
        </p:nvSpPr>
        <p:spPr>
          <a:xfrm>
            <a:off x="1401932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軸がない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5112CE18-6ADA-C45F-36F2-38A67CB62F38}"/>
              </a:ext>
            </a:extLst>
          </p:cNvPr>
          <p:cNvSpPr/>
          <p:nvPr/>
        </p:nvSpPr>
        <p:spPr>
          <a:xfrm>
            <a:off x="1803134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4B8F4542-A4BE-FAEC-0E5D-A9EE2A4A44EA}"/>
              </a:ext>
            </a:extLst>
          </p:cNvPr>
          <p:cNvSpPr/>
          <p:nvPr/>
        </p:nvSpPr>
        <p:spPr>
          <a:xfrm>
            <a:off x="1401932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コンセプトがない</a:t>
            </a:r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B2F8682D-7DBB-A977-CA7C-1B91530B3560}"/>
              </a:ext>
            </a:extLst>
          </p:cNvPr>
          <p:cNvSpPr/>
          <p:nvPr/>
        </p:nvSpPr>
        <p:spPr>
          <a:xfrm>
            <a:off x="1552383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250A1962-555F-3E48-25CE-CC9D4FB92985}"/>
              </a:ext>
            </a:extLst>
          </p:cNvPr>
          <p:cNvSpPr/>
          <p:nvPr/>
        </p:nvSpPr>
        <p:spPr>
          <a:xfrm>
            <a:off x="1552383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自己紹介が毎回違う。</a:t>
            </a:r>
            <a:endParaRPr lang="en-US" altLang="ja-JP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何でも引き受けている。</a:t>
            </a:r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C75BA951-A070-AC05-87F4-80E61724FAA1}"/>
              </a:ext>
            </a:extLst>
          </p:cNvPr>
          <p:cNvSpPr/>
          <p:nvPr/>
        </p:nvSpPr>
        <p:spPr>
          <a:xfrm>
            <a:off x="4591491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F0B6BFD2-2673-C418-BA4A-291F1637E4D0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1F7E0E79-5408-BA31-8465-C49308BA80CE}"/>
              </a:ext>
            </a:extLst>
          </p:cNvPr>
          <p:cNvSpPr/>
          <p:nvPr/>
        </p:nvSpPr>
        <p:spPr>
          <a:xfrm>
            <a:off x="4591491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壁②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Text 14">
            <a:extLst>
              <a:ext uri="{FF2B5EF4-FFF2-40B4-BE49-F238E27FC236}">
                <a16:creationId xmlns:a16="http://schemas.microsoft.com/office/drawing/2014/main" id="{6B222FCF-079F-824F-FA95-19932FF2972C}"/>
              </a:ext>
            </a:extLst>
          </p:cNvPr>
          <p:cNvSpPr/>
          <p:nvPr/>
        </p:nvSpPr>
        <p:spPr>
          <a:xfrm>
            <a:off x="4591491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設計がない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0E4B07FD-85E3-2F42-92DE-466E3D56FC38}"/>
              </a:ext>
            </a:extLst>
          </p:cNvPr>
          <p:cNvSpPr/>
          <p:nvPr/>
        </p:nvSpPr>
        <p:spPr>
          <a:xfrm>
            <a:off x="4992693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7D268306-F0BF-CC5C-44BD-3EB8833B1EC0}"/>
              </a:ext>
            </a:extLst>
          </p:cNvPr>
          <p:cNvSpPr/>
          <p:nvPr/>
        </p:nvSpPr>
        <p:spPr>
          <a:xfrm>
            <a:off x="4591491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ビジネスモデルがない</a:t>
            </a: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9F4CEA72-E3CE-4CE1-5E9B-20411035CD11}"/>
              </a:ext>
            </a:extLst>
          </p:cNvPr>
          <p:cNvSpPr/>
          <p:nvPr/>
        </p:nvSpPr>
        <p:spPr>
          <a:xfrm>
            <a:off x="4741942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AD1EBAA3-3884-5E39-F0F9-FEC55BA8644C}"/>
              </a:ext>
            </a:extLst>
          </p:cNvPr>
          <p:cNvSpPr/>
          <p:nvPr/>
        </p:nvSpPr>
        <p:spPr>
          <a:xfrm>
            <a:off x="4741942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再現性がない。</a:t>
            </a:r>
            <a:endParaRPr lang="en-US" altLang="ja-JP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i="1" dirty="0">
                <a:solidFill>
                  <a:schemeClr val="bg1">
                    <a:lumMod val="8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特定個人に依存している。</a:t>
            </a:r>
            <a:endParaRPr lang="en-US" sz="1200" i="1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Shape 19">
            <a:extLst>
              <a:ext uri="{FF2B5EF4-FFF2-40B4-BE49-F238E27FC236}">
                <a16:creationId xmlns:a16="http://schemas.microsoft.com/office/drawing/2014/main" id="{AC6B6D02-1E79-3DF4-471F-FD074AD575D3}"/>
              </a:ext>
            </a:extLst>
          </p:cNvPr>
          <p:cNvSpPr/>
          <p:nvPr/>
        </p:nvSpPr>
        <p:spPr>
          <a:xfrm>
            <a:off x="7781050" y="1287722"/>
            <a:ext cx="3009018" cy="2842616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Shape 20">
            <a:extLst>
              <a:ext uri="{FF2B5EF4-FFF2-40B4-BE49-F238E27FC236}">
                <a16:creationId xmlns:a16="http://schemas.microsoft.com/office/drawing/2014/main" id="{DD0872F1-248F-0A61-A18B-BC0ED490CF58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ja-JP" altLang="en-US" sz="2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0BBFBCFE-FA7E-1078-FBB5-606E81035F8E}"/>
              </a:ext>
            </a:extLst>
          </p:cNvPr>
          <p:cNvSpPr/>
          <p:nvPr/>
        </p:nvSpPr>
        <p:spPr>
          <a:xfrm>
            <a:off x="7781050" y="1287722"/>
            <a:ext cx="3009018" cy="3801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4AAD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壁③</a:t>
            </a:r>
            <a:endParaRPr 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Text 22">
            <a:extLst>
              <a:ext uri="{FF2B5EF4-FFF2-40B4-BE49-F238E27FC236}">
                <a16:creationId xmlns:a16="http://schemas.microsoft.com/office/drawing/2014/main" id="{EAD5C5C4-7079-CA89-13C3-B8B88B4796F3}"/>
              </a:ext>
            </a:extLst>
          </p:cNvPr>
          <p:cNvSpPr/>
          <p:nvPr/>
        </p:nvSpPr>
        <p:spPr>
          <a:xfrm>
            <a:off x="7781050" y="1693207"/>
            <a:ext cx="3009018" cy="6927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続かない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Shape 23">
            <a:extLst>
              <a:ext uri="{FF2B5EF4-FFF2-40B4-BE49-F238E27FC236}">
                <a16:creationId xmlns:a16="http://schemas.microsoft.com/office/drawing/2014/main" id="{C9BBE4C4-19D0-1837-292E-1E5FEB4099F7}"/>
              </a:ext>
            </a:extLst>
          </p:cNvPr>
          <p:cNvSpPr/>
          <p:nvPr/>
        </p:nvSpPr>
        <p:spPr>
          <a:xfrm>
            <a:off x="8182252" y="2398991"/>
            <a:ext cx="2206613" cy="25343"/>
          </a:xfrm>
          <a:prstGeom prst="rect">
            <a:avLst/>
          </a:prstGeom>
          <a:solidFill>
            <a:srgbClr val="99BBE7"/>
          </a:solidFill>
          <a:ln w="12700">
            <a:solidFill>
              <a:srgbClr val="99BBE7"/>
            </a:solidFill>
            <a:prstDash val="solid"/>
          </a:ln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Text 24">
            <a:extLst>
              <a:ext uri="{FF2B5EF4-FFF2-40B4-BE49-F238E27FC236}">
                <a16:creationId xmlns:a16="http://schemas.microsoft.com/office/drawing/2014/main" id="{51D8CD9D-6245-ACA3-CF27-5EBAED39977D}"/>
              </a:ext>
            </a:extLst>
          </p:cNvPr>
          <p:cNvSpPr/>
          <p:nvPr/>
        </p:nvSpPr>
        <p:spPr>
          <a:xfrm>
            <a:off x="7781050" y="2504176"/>
            <a:ext cx="3009018" cy="354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実行・継続できない</a:t>
            </a:r>
          </a:p>
        </p:txBody>
      </p:sp>
      <p:sp>
        <p:nvSpPr>
          <p:cNvPr id="37" name="Text 25">
            <a:extLst>
              <a:ext uri="{FF2B5EF4-FFF2-40B4-BE49-F238E27FC236}">
                <a16:creationId xmlns:a16="http://schemas.microsoft.com/office/drawing/2014/main" id="{99D708A2-AE09-E1C5-E32D-0367767BC7B2}"/>
              </a:ext>
            </a:extLst>
          </p:cNvPr>
          <p:cNvSpPr/>
          <p:nvPr/>
        </p:nvSpPr>
        <p:spPr>
          <a:xfrm>
            <a:off x="7931501" y="2943451"/>
            <a:ext cx="2708116" cy="2365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詰まるサイン：</a:t>
            </a:r>
            <a:endParaRPr 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Text 26">
            <a:extLst>
              <a:ext uri="{FF2B5EF4-FFF2-40B4-BE49-F238E27FC236}">
                <a16:creationId xmlns:a16="http://schemas.microsoft.com/office/drawing/2014/main" id="{0AB9E69E-C4C7-AE63-4A54-39E3F9DB7012}"/>
              </a:ext>
            </a:extLst>
          </p:cNvPr>
          <p:cNvSpPr/>
          <p:nvPr/>
        </p:nvSpPr>
        <p:spPr>
          <a:xfrm>
            <a:off x="7931501" y="3171536"/>
            <a:ext cx="2708116" cy="675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決めたことが3ヶ月後に</a:t>
            </a:r>
            <a:br>
              <a:rPr 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sz="1200" i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動いていない</a:t>
            </a:r>
            <a:endParaRPr 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508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36213-DB16-F580-9671-8871391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8D1DFA-7E39-DD5D-F6CF-4296EFF7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壁</a:t>
            </a:r>
            <a:r>
              <a:rPr lang="ja-JP" altLang="en-US" dirty="0"/>
              <a:t>③</a:t>
            </a:r>
            <a:r>
              <a:rPr kumimoji="1" lang="ja-JP" altLang="en-US" dirty="0"/>
              <a:t>　続かない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241DAC-0F34-B3CA-965C-5D36CB428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1AAACD-AE14-06C9-752D-531BB00C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BECA1A-33A4-4388-AB1F-DD30B53E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21</a:t>
            </a:fld>
            <a:endParaRPr lang="ja-JP" altLang="en-US"/>
          </a:p>
        </p:txBody>
      </p:sp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D897F5C4-B1C6-0DB6-80B6-E8136561C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135347"/>
              </p:ext>
            </p:extLst>
          </p:nvPr>
        </p:nvGraphicFramePr>
        <p:xfrm>
          <a:off x="2886653" y="2043850"/>
          <a:ext cx="6418693" cy="427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C6D9A7-DE73-6596-6C09-14E48D9B929A}"/>
              </a:ext>
            </a:extLst>
          </p:cNvPr>
          <p:cNvSpPr/>
          <p:nvPr/>
        </p:nvSpPr>
        <p:spPr>
          <a:xfrm>
            <a:off x="6955277" y="2966937"/>
            <a:ext cx="2743200" cy="54474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ビジネスコンセプト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3FEDE4B-23F1-54C6-3BAA-63BBFA17AFD4}"/>
              </a:ext>
            </a:extLst>
          </p:cNvPr>
          <p:cNvSpPr/>
          <p:nvPr/>
        </p:nvSpPr>
        <p:spPr>
          <a:xfrm>
            <a:off x="6955277" y="5028161"/>
            <a:ext cx="2743200" cy="54474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ビジネスモデル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3C7C581-5FD5-2883-1A85-2C86CF15C261}"/>
              </a:ext>
            </a:extLst>
          </p:cNvPr>
          <p:cNvSpPr/>
          <p:nvPr/>
        </p:nvSpPr>
        <p:spPr>
          <a:xfrm>
            <a:off x="2502798" y="3808380"/>
            <a:ext cx="2743200" cy="54474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実行・継続改善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793863E-701D-E16E-BD80-08A0A365A074}"/>
              </a:ext>
            </a:extLst>
          </p:cNvPr>
          <p:cNvSpPr/>
          <p:nvPr/>
        </p:nvSpPr>
        <p:spPr>
          <a:xfrm>
            <a:off x="1227880" y="1358433"/>
            <a:ext cx="9736238" cy="6057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新ビジネスモデル失敗の原因</a:t>
            </a:r>
          </a:p>
        </p:txBody>
      </p:sp>
    </p:spTree>
    <p:extLst>
      <p:ext uri="{BB962C8B-B14F-4D97-AF65-F5344CB8AC3E}">
        <p14:creationId xmlns:p14="http://schemas.microsoft.com/office/powerpoint/2010/main" val="1049898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6F8D-3DC6-AB17-B085-20ECBBB8E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CF0EBF-6665-54E3-6A58-B25638F0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続かせるためには・・・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1EDDF7-C21D-837F-C163-360C674E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840E05-A057-1FFB-587E-FC3B33BC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0C594B-C5C8-DAD4-AD70-DA70F326A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22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A5ED496-CDF2-4597-270F-CA6275ED6BAC}"/>
              </a:ext>
            </a:extLst>
          </p:cNvPr>
          <p:cNvSpPr/>
          <p:nvPr/>
        </p:nvSpPr>
        <p:spPr>
          <a:xfrm>
            <a:off x="872374" y="1640020"/>
            <a:ext cx="10024226" cy="751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強い意志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23A854E-7FB5-190A-EDC1-1EE5322808D2}"/>
              </a:ext>
            </a:extLst>
          </p:cNvPr>
          <p:cNvSpPr/>
          <p:nvPr/>
        </p:nvSpPr>
        <p:spPr>
          <a:xfrm>
            <a:off x="872374" y="2803621"/>
            <a:ext cx="10024226" cy="751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仕組み化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9A195C-23C0-6951-03C4-D719C9A38AED}"/>
              </a:ext>
            </a:extLst>
          </p:cNvPr>
          <p:cNvSpPr/>
          <p:nvPr/>
        </p:nvSpPr>
        <p:spPr>
          <a:xfrm>
            <a:off x="872374" y="3967222"/>
            <a:ext cx="10024226" cy="751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第三者のサポート</a:t>
            </a:r>
          </a:p>
        </p:txBody>
      </p:sp>
    </p:spTree>
    <p:extLst>
      <p:ext uri="{BB962C8B-B14F-4D97-AF65-F5344CB8AC3E}">
        <p14:creationId xmlns:p14="http://schemas.microsoft.com/office/powerpoint/2010/main" val="410329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826FC-952D-146F-52C5-D3E4FCA0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E94447-0A1C-E150-4FB4-5F5FFF7AF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206D62-C4D6-E60F-BE66-F3425F2ED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1" y="1304179"/>
            <a:ext cx="10999433" cy="3623422"/>
          </a:xfrm>
        </p:spPr>
        <p:txBody>
          <a:bodyPr anchor="ctr">
            <a:normAutofit/>
          </a:bodyPr>
          <a:lstStyle/>
          <a:p>
            <a:pPr marL="355600" indent="-355600"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3200" dirty="0">
                <a:solidFill>
                  <a:schemeClr val="bg1"/>
                </a:solidFill>
              </a:rPr>
              <a:t>自社が上手く行っていない理由（＝「壁」）が理解できた</a:t>
            </a:r>
            <a:br>
              <a:rPr kumimoji="1" lang="en-US" altLang="ja-JP" sz="3200" dirty="0">
                <a:solidFill>
                  <a:schemeClr val="bg1"/>
                </a:solidFill>
              </a:rPr>
            </a:br>
            <a:endParaRPr kumimoji="1" lang="en-US" altLang="ja-JP" sz="3200" dirty="0">
              <a:solidFill>
                <a:schemeClr val="bg1"/>
              </a:solidFill>
            </a:endParaRPr>
          </a:p>
          <a:p>
            <a:pPr marL="355600" indent="-355600">
              <a:lnSpc>
                <a:spcPct val="100000"/>
              </a:lnSpc>
              <a:spcBef>
                <a:spcPts val="1800"/>
              </a:spcBef>
            </a:pPr>
            <a:r>
              <a:rPr lang="ja-JP" altLang="en-US" sz="3200" dirty="0">
                <a:solidFill>
                  <a:schemeClr val="bg1"/>
                </a:solidFill>
              </a:rPr>
              <a:t>やるべきことの大きな方向性が見えた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BCC8FC-2624-27FA-D509-71C85BD0A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C921FC-16B8-DA3F-9015-0A66A38D0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D79A46-B31E-FEFC-D05D-799D7E41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23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2654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6F8D-3DC6-AB17-B085-20ECBBB8E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CF0EBF-6665-54E3-6A58-B25638F0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興味を持たれた方へ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1EDDF7-C21D-837F-C163-360C674E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840E05-A057-1FFB-587E-FC3B33BC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0C594B-C5C8-DAD4-AD70-DA70F326A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24</a:t>
            </a:fld>
            <a:endParaRPr lang="ja-JP" altLang="en-US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D0AC77BB-97B8-F200-0EB7-BCBED5A4C55F}"/>
              </a:ext>
            </a:extLst>
          </p:cNvPr>
          <p:cNvSpPr/>
          <p:nvPr/>
        </p:nvSpPr>
        <p:spPr>
          <a:xfrm>
            <a:off x="1050587" y="1609343"/>
            <a:ext cx="9961123" cy="218925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4AA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7F015AF-DC84-D9EC-E115-1C66D85062B0}"/>
              </a:ext>
            </a:extLst>
          </p:cNvPr>
          <p:cNvSpPr/>
          <p:nvPr/>
        </p:nvSpPr>
        <p:spPr>
          <a:xfrm>
            <a:off x="1214781" y="1631236"/>
            <a:ext cx="9632734" cy="38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今すぐ動きたい方</a:t>
            </a:r>
            <a:endParaRPr lang="en-US" dirty="0">
              <a:solidFill>
                <a:srgbClr val="FFC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E918691-5D7A-9A3B-E794-BDECC24F74FA}"/>
              </a:ext>
            </a:extLst>
          </p:cNvPr>
          <p:cNvSpPr/>
          <p:nvPr/>
        </p:nvSpPr>
        <p:spPr>
          <a:xfrm>
            <a:off x="1214781" y="2025302"/>
            <a:ext cx="9632734" cy="45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「あなたの場合、どこから手をつけるべきか」</a:t>
            </a:r>
            <a:endParaRPr lang="en-US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71CD2719-43D5-AF15-72E3-911170E352BC}"/>
              </a:ext>
            </a:extLst>
          </p:cNvPr>
          <p:cNvSpPr/>
          <p:nvPr/>
        </p:nvSpPr>
        <p:spPr>
          <a:xfrm>
            <a:off x="1214781" y="2506939"/>
            <a:ext cx="9632734" cy="41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個別</a:t>
            </a:r>
            <a:r>
              <a:rPr lang="en-US" sz="1600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無料</a:t>
            </a:r>
            <a:r>
              <a:rPr lang="ja-JP" altLang="en-US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相談を</a:t>
            </a:r>
            <a:r>
              <a:rPr lang="en-US" sz="1600" dirty="0" err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お受けします</a:t>
            </a:r>
            <a:r>
              <a:rPr lang="en-US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r>
              <a:rPr lang="ja-JP" altLang="en-US" sz="1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アンケートにその旨、ご記入ください。</a:t>
            </a:r>
            <a:endParaRPr lang="en-US" sz="16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AD8BC056-05E4-CB5C-6753-7DA5EC0FEE28}"/>
              </a:ext>
            </a:extLst>
          </p:cNvPr>
          <p:cNvSpPr/>
          <p:nvPr/>
        </p:nvSpPr>
        <p:spPr>
          <a:xfrm>
            <a:off x="4115548" y="3124764"/>
            <a:ext cx="3940664" cy="43785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 sz="24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8FEA9B5-AA37-F9E6-1A88-D6910D98321E}"/>
              </a:ext>
            </a:extLst>
          </p:cNvPr>
          <p:cNvSpPr/>
          <p:nvPr/>
        </p:nvSpPr>
        <p:spPr>
          <a:xfrm>
            <a:off x="4115548" y="3116255"/>
            <a:ext cx="3940664" cy="4159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4AAD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 無料個別相談を申し込む 】</a:t>
            </a:r>
            <a:endParaRPr 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D9F47776-F6B0-6963-3DDF-841C997C2C16}"/>
              </a:ext>
            </a:extLst>
          </p:cNvPr>
          <p:cNvSpPr/>
          <p:nvPr/>
        </p:nvSpPr>
        <p:spPr>
          <a:xfrm>
            <a:off x="1050587" y="3940904"/>
            <a:ext cx="9961123" cy="1723598"/>
          </a:xfrm>
          <a:prstGeom prst="rect">
            <a:avLst/>
          </a:prstGeom>
          <a:solidFill>
            <a:srgbClr val="F5F8FE"/>
          </a:solidFill>
          <a:ln w="12700">
            <a:solidFill>
              <a:srgbClr val="99BBE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ja-JP" altLang="en-US" sz="24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2291DC68-6DAF-5EF2-3419-B0C100957945}"/>
              </a:ext>
            </a:extLst>
          </p:cNvPr>
          <p:cNvSpPr/>
          <p:nvPr/>
        </p:nvSpPr>
        <p:spPr>
          <a:xfrm>
            <a:off x="1050587" y="3940903"/>
            <a:ext cx="9961123" cy="43785"/>
          </a:xfrm>
          <a:prstGeom prst="rect">
            <a:avLst/>
          </a:prstGeom>
          <a:solidFill>
            <a:srgbClr val="004AAD"/>
          </a:solidFill>
          <a:ln w="12700">
            <a:solidFill>
              <a:srgbClr val="004AAD"/>
            </a:solidFill>
            <a:prstDash val="solid"/>
          </a:ln>
        </p:spPr>
        <p:txBody>
          <a:bodyPr/>
          <a:lstStyle/>
          <a:p>
            <a:endParaRPr lang="ja-JP" altLang="en-US" sz="24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EF4B4420-DAFD-E6E8-FF29-F913A73F1915}"/>
              </a:ext>
            </a:extLst>
          </p:cNvPr>
          <p:cNvSpPr/>
          <p:nvPr/>
        </p:nvSpPr>
        <p:spPr>
          <a:xfrm>
            <a:off x="1214781" y="3995634"/>
            <a:ext cx="9632734" cy="38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まず</a:t>
            </a:r>
            <a:r>
              <a:rPr lang="ja-JP" altLang="en-US" b="1" dirty="0">
                <a:solidFill>
                  <a:schemeClr val="accent4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、自分で考えてみたい方</a:t>
            </a:r>
            <a:endParaRPr lang="en-US" dirty="0">
              <a:solidFill>
                <a:schemeClr val="accent4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A2742338-98DD-8790-DBD8-C54103A860F1}"/>
              </a:ext>
            </a:extLst>
          </p:cNvPr>
          <p:cNvSpPr/>
          <p:nvPr/>
        </p:nvSpPr>
        <p:spPr>
          <a:xfrm>
            <a:off x="1214781" y="4431049"/>
            <a:ext cx="9632734" cy="41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1A2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スライド資料＋「3つの壁チェックシート」を無料プレゼント</a:t>
            </a:r>
            <a:endParaRPr 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8D947143-3568-280A-A532-AB28FFE0EE07}"/>
              </a:ext>
            </a:extLst>
          </p:cNvPr>
          <p:cNvSpPr/>
          <p:nvPr/>
        </p:nvSpPr>
        <p:spPr>
          <a:xfrm>
            <a:off x="4115548" y="5017336"/>
            <a:ext cx="3940664" cy="415959"/>
          </a:xfrm>
          <a:prstGeom prst="rect">
            <a:avLst/>
          </a:prstGeom>
          <a:solidFill>
            <a:srgbClr val="004AAD"/>
          </a:solidFill>
          <a:ln w="12700">
            <a:solidFill>
              <a:srgbClr val="004AAD"/>
            </a:solidFill>
            <a:prstDash val="solid"/>
          </a:ln>
        </p:spPr>
        <p:txBody>
          <a:bodyPr/>
          <a:lstStyle/>
          <a:p>
            <a:endParaRPr lang="ja-JP" altLang="en-US" sz="24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5C59FAE5-9409-26E0-7C73-251D5DD94CF5}"/>
              </a:ext>
            </a:extLst>
          </p:cNvPr>
          <p:cNvSpPr/>
          <p:nvPr/>
        </p:nvSpPr>
        <p:spPr>
          <a:xfrm>
            <a:off x="4115548" y="5044375"/>
            <a:ext cx="3940664" cy="4050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 </a:t>
            </a:r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アンケートに回答</a:t>
            </a:r>
            <a:r>
              <a:rPr lang="en-US" sz="1600" b="1" dirty="0" err="1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して受け取る</a:t>
            </a:r>
            <a:r>
              <a:rPr 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】</a:t>
            </a:r>
            <a:endParaRPr 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41A2C01-CB54-5214-7DD4-9B9BE4EFA379}"/>
              </a:ext>
            </a:extLst>
          </p:cNvPr>
          <p:cNvSpPr txBox="1"/>
          <p:nvPr/>
        </p:nvSpPr>
        <p:spPr>
          <a:xfrm>
            <a:off x="1050587" y="5826868"/>
            <a:ext cx="9796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直接お話しできるのを楽しみにしています！</a:t>
            </a:r>
          </a:p>
        </p:txBody>
      </p:sp>
    </p:spTree>
    <p:extLst>
      <p:ext uri="{BB962C8B-B14F-4D97-AF65-F5344CB8AC3E}">
        <p14:creationId xmlns:p14="http://schemas.microsoft.com/office/powerpoint/2010/main" val="419380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2C9356-7F2E-DC13-9BAA-829D57BB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聞いていただきたい方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A83979-04EF-3497-870C-E30A5E4F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1" y="1304179"/>
            <a:ext cx="10999433" cy="3623422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2800" dirty="0">
                <a:solidFill>
                  <a:schemeClr val="bg1"/>
                </a:solidFill>
              </a:rPr>
              <a:t>１人社長、社員</a:t>
            </a:r>
            <a:r>
              <a:rPr kumimoji="1" lang="en-US" altLang="ja-JP" sz="2800" dirty="0">
                <a:solidFill>
                  <a:schemeClr val="bg1"/>
                </a:solidFill>
              </a:rPr>
              <a:t>10</a:t>
            </a:r>
            <a:r>
              <a:rPr kumimoji="1" lang="ja-JP" altLang="en-US" sz="2800" dirty="0">
                <a:solidFill>
                  <a:schemeClr val="bg1"/>
                </a:solidFill>
              </a:rPr>
              <a:t>名以下の小規模な法人向けビジネス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2800" dirty="0">
                <a:solidFill>
                  <a:schemeClr val="bg1"/>
                </a:solidFill>
              </a:rPr>
              <a:t>脱サラして独立したが、事業の方向がなかなか定まらない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2800" dirty="0">
                <a:solidFill>
                  <a:schemeClr val="bg1"/>
                </a:solidFill>
              </a:rPr>
              <a:t>何年かやってきたが、思い通り</a:t>
            </a:r>
            <a:r>
              <a:rPr lang="ja-JP" altLang="en-US" sz="2800" dirty="0">
                <a:solidFill>
                  <a:schemeClr val="bg1"/>
                </a:solidFill>
              </a:rPr>
              <a:t>事業が</a:t>
            </a:r>
            <a:r>
              <a:rPr kumimoji="1" lang="ja-JP" altLang="en-US" sz="2800" dirty="0">
                <a:solidFill>
                  <a:schemeClr val="bg1"/>
                </a:solidFill>
              </a:rPr>
              <a:t>成長しない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2800" dirty="0">
                <a:solidFill>
                  <a:schemeClr val="bg1"/>
                </a:solidFill>
              </a:rPr>
              <a:t>アイデアがあって事業を起こしたが、拡大の方法が分からない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ja-JP" altLang="en-US" sz="2800" dirty="0">
                <a:solidFill>
                  <a:schemeClr val="bg1"/>
                </a:solidFill>
              </a:rPr>
              <a:t>いろいろな商材を手掛けたが、どれも中途半端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9D3CBC-D1C3-969F-E0AB-9FF2090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81E38E-C135-3E4F-05E0-261B504E7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6F83C3-55A1-CC7A-B009-5AE8A0E9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047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CAFB-8194-FEAC-2118-C4930C463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2CECA5-662D-462D-173F-07406377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ゴール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EF0C63-B92B-52E6-2452-325C96140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1" y="1304179"/>
            <a:ext cx="10999433" cy="3623422"/>
          </a:xfrm>
        </p:spPr>
        <p:txBody>
          <a:bodyPr anchor="ctr">
            <a:normAutofit/>
          </a:bodyPr>
          <a:lstStyle/>
          <a:p>
            <a:pPr marL="355600" indent="-355600">
              <a:lnSpc>
                <a:spcPct val="100000"/>
              </a:lnSpc>
              <a:spcBef>
                <a:spcPts val="1800"/>
              </a:spcBef>
            </a:pPr>
            <a:r>
              <a:rPr kumimoji="1" lang="ja-JP" altLang="en-US" sz="3200" dirty="0">
                <a:solidFill>
                  <a:schemeClr val="bg1"/>
                </a:solidFill>
              </a:rPr>
              <a:t>自社が上手く行っていない理由（＝「壁」）が理解できた</a:t>
            </a:r>
            <a:br>
              <a:rPr kumimoji="1" lang="en-US" altLang="ja-JP" sz="3200" dirty="0">
                <a:solidFill>
                  <a:schemeClr val="bg1"/>
                </a:solidFill>
              </a:rPr>
            </a:br>
            <a:endParaRPr kumimoji="1" lang="en-US" altLang="ja-JP" sz="3200" dirty="0">
              <a:solidFill>
                <a:schemeClr val="bg1"/>
              </a:solidFill>
            </a:endParaRPr>
          </a:p>
          <a:p>
            <a:pPr marL="355600" indent="-355600">
              <a:lnSpc>
                <a:spcPct val="100000"/>
              </a:lnSpc>
              <a:spcBef>
                <a:spcPts val="1800"/>
              </a:spcBef>
            </a:pPr>
            <a:r>
              <a:rPr lang="ja-JP" altLang="en-US" sz="3200" dirty="0">
                <a:solidFill>
                  <a:schemeClr val="bg1"/>
                </a:solidFill>
              </a:rPr>
              <a:t>やるべきことの大きな方向性が見えた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D9293D-2D06-F024-2C06-1DD75AED8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459075-99A9-03A0-9264-A7942732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F0EC41-5C97-5F9A-E599-1D386B5F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7494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B85228-3E5B-6EBD-BD4D-DAC4740B2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>
                <a:solidFill>
                  <a:srgbClr val="FFFFFF"/>
                </a:solidFill>
              </a:rPr>
              <a:t>あなたの会社、こんな状況になっていないですか？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D9FFF-2E94-7A5C-857D-A883C4AAA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10E0E4-4CCF-86B5-5309-C1CD3912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33F58F-E8B9-6EF5-4204-16BD84C2B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DBB588D-0520-A3F2-5973-7ACE56DF1050}"/>
              </a:ext>
            </a:extLst>
          </p:cNvPr>
          <p:cNvSpPr/>
          <p:nvPr/>
        </p:nvSpPr>
        <p:spPr>
          <a:xfrm>
            <a:off x="396158" y="1509482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sz="1600" b="1" dirty="0" err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売上の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ほとんど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１～２社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で成り立っている。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その関係が切れたら、正直ゾッとする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180293D3-AE3F-92A0-05B7-570B2F01FE43}"/>
              </a:ext>
            </a:extLst>
          </p:cNvPr>
          <p:cNvSpPr/>
          <p:nvPr/>
        </p:nvSpPr>
        <p:spPr>
          <a:xfrm>
            <a:off x="4245785" y="1509482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「何をやっている会社ですか？」</a:t>
            </a:r>
            <a:br>
              <a:rPr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と聞かれても、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即座に答えられない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b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気づいたら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分くらい説明している。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833CF50-489B-4A81-DBE1-E1EFB05028C7}"/>
              </a:ext>
            </a:extLst>
          </p:cNvPr>
          <p:cNvSpPr/>
          <p:nvPr/>
        </p:nvSpPr>
        <p:spPr>
          <a:xfrm>
            <a:off x="8095412" y="1509482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客の求めに応じて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何でも引き受けた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結果、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も補助金申請も研修も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やっている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F1CF3ECD-9FBF-70FD-A553-52E1E3D9CA78}"/>
              </a:ext>
            </a:extLst>
          </p:cNvPr>
          <p:cNvSpPr/>
          <p:nvPr/>
        </p:nvSpPr>
        <p:spPr>
          <a:xfrm>
            <a:off x="396158" y="3015560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「見積もりの度に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比較検討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される。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「他はもっと安い」と言われ、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結局下げてしまう。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7FB9AE34-C3E2-0B17-D7FA-B0D155A5EB8C}"/>
              </a:ext>
            </a:extLst>
          </p:cNvPr>
          <p:cNvSpPr/>
          <p:nvPr/>
        </p:nvSpPr>
        <p:spPr>
          <a:xfrm>
            <a:off x="4245785" y="3015560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採用してもすぐ辞める。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友人だったパートナーとも喧嘩別れ。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気づけばまた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自分ひとり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0E71943B-B52E-E1C4-F1D4-9F734D1233F1}"/>
              </a:ext>
            </a:extLst>
          </p:cNvPr>
          <p:cNvSpPr/>
          <p:nvPr/>
        </p:nvSpPr>
        <p:spPr>
          <a:xfrm>
            <a:off x="4245784" y="4563748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ChatGPT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、インスタ、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LINE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公式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「これだ！」と思って始めるけど、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半年後には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別のものを探している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2C137582-24A5-3882-5B44-8A572D849128}"/>
              </a:ext>
            </a:extLst>
          </p:cNvPr>
          <p:cNvSpPr/>
          <p:nvPr/>
        </p:nvSpPr>
        <p:spPr>
          <a:xfrm>
            <a:off x="396158" y="4521638"/>
            <a:ext cx="3700429" cy="13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はある、広告費も払っている。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しかし、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反応はない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2234D16D-27F0-0D22-CDBA-6FD5CC846A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50" t="13199" r="57546" b="10994"/>
          <a:stretch>
            <a:fillRect/>
          </a:stretch>
        </p:blipFill>
        <p:spPr>
          <a:xfrm>
            <a:off x="8752594" y="3313489"/>
            <a:ext cx="2296877" cy="261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FDD12-6D3C-8BCD-84B7-8E48A767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E2685D-7DEE-4CE6-35B0-318A7E2B9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>
                <a:solidFill>
                  <a:srgbClr val="FFFFFF"/>
                </a:solidFill>
              </a:rPr>
              <a:t>あなたの会社、こんな状況ではないですか？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49A3F0-1762-3A90-7736-BE07D7C55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1E7C1D-4389-27E9-47B2-739DB1F8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C5A145-5747-1E36-D5BB-673E6ACA2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3" name="Shape 19">
            <a:extLst>
              <a:ext uri="{FF2B5EF4-FFF2-40B4-BE49-F238E27FC236}">
                <a16:creationId xmlns:a16="http://schemas.microsoft.com/office/drawing/2014/main" id="{6DDFD0E7-FFD9-67B2-B972-8612C2B16F75}"/>
              </a:ext>
            </a:extLst>
          </p:cNvPr>
          <p:cNvSpPr/>
          <p:nvPr/>
        </p:nvSpPr>
        <p:spPr>
          <a:xfrm>
            <a:off x="497150" y="1429966"/>
            <a:ext cx="9084305" cy="4214508"/>
          </a:xfrm>
          <a:prstGeom prst="wedgeRoundRectCallout">
            <a:avLst>
              <a:gd name="adj1" fmla="val 55270"/>
              <a:gd name="adj2" fmla="val 32550"/>
              <a:gd name="adj3" fmla="val 16667"/>
            </a:avLst>
          </a:prstGeom>
          <a:solidFill>
            <a:srgbClr val="E0EBF9"/>
          </a:solidFill>
          <a:ln w="12700">
            <a:noFill/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 lIns="144000" tIns="108000" rIns="144000" bIns="108000" anchor="ctr"/>
          <a:lstStyle/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創業</a:t>
            </a:r>
            <a:r>
              <a:rPr lang="en-US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20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年、</a:t>
            </a:r>
            <a:r>
              <a:rPr lang="ja-JP" altLang="en-US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社長も含め</a:t>
            </a: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エンジニア</a:t>
            </a:r>
            <a:r>
              <a:rPr lang="ja-JP" altLang="en-US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数名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のシステム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開発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会社</a:t>
            </a:r>
            <a:endParaRPr lang="en-US" altLang="ja-JP" sz="1700" dirty="0">
              <a:solidFill>
                <a:schemeClr val="tx1">
                  <a:lumMod val="85000"/>
                  <a:lumOff val="1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開発もやる、保守もやる、インフラもやる、ヘルプデスクもやる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。</a:t>
            </a:r>
            <a:r>
              <a:rPr lang="en-US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IT</a:t>
            </a:r>
            <a:r>
              <a:rPr lang="ja-JP" altLang="en-US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便利屋</a:t>
            </a:r>
            <a:endParaRPr lang="en-US" altLang="ja-JP" sz="17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これまで仕事は全部、社長の</a:t>
            </a:r>
            <a:r>
              <a:rPr lang="ja-JP" altLang="en-US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人柄</a:t>
            </a: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と人脈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で回ってきた。 飲み会、ゴルフ、長年の付き合い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。</a:t>
            </a:r>
            <a:br>
              <a:rPr lang="en-US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</a:b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「あ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そこ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に頼めば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よしなにやって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くれる」という信頼が武器だった</a:t>
            </a: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ところが、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創業以来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の窓口だったA社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情報シス部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のベテラン担当者が</a:t>
            </a: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定年退職</a:t>
            </a:r>
            <a:endParaRPr lang="en-US" altLang="ja-JP" sz="17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後任は30代の若手で、「仕様書ください」「見積根拠を明確にしてください」「他社との相見積もりを取ります」と言ってくる。 </a:t>
            </a:r>
            <a:br>
              <a:rPr lang="en-US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</a:b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これまで通じていた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「まあまあ、よろしく頼むよ」が、一切効かない</a:t>
            </a: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売上の</a:t>
            </a:r>
            <a:r>
              <a:rPr lang="ja-JP" altLang="en-US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７</a:t>
            </a: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割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を占めるその会社からの発注が、じわじわ減り始めた</a:t>
            </a:r>
            <a:endParaRPr lang="en-US" altLang="ja-JP" sz="1700" dirty="0">
              <a:solidFill>
                <a:schemeClr val="tx1">
                  <a:lumMod val="85000"/>
                  <a:lumOff val="1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新規営業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をしようにも、何から手をつければいいかわからない</a:t>
            </a:r>
            <a:endParaRPr lang="en-US" altLang="ja-JP" sz="1700" dirty="0">
              <a:solidFill>
                <a:schemeClr val="tx1">
                  <a:lumMod val="85000"/>
                  <a:lumOff val="1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6213" indent="-176213">
              <a:spcBef>
                <a:spcPts val="900"/>
              </a:spcBef>
              <a:buFont typeface="Meiryo UI" panose="020B0604030504040204" pitchFamily="50" charset="-128"/>
              <a:buChar char="⁻"/>
            </a:pP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そもそも</a:t>
            </a:r>
            <a:r>
              <a:rPr lang="ja-JP" altLang="ja-JP" sz="17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「うちは何の会社です」</a:t>
            </a:r>
            <a:r>
              <a:rPr lang="ja-JP" altLang="ja-JP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と言えばいいのか、自分でもわからなくなってい</a:t>
            </a:r>
            <a:r>
              <a:rPr lang="ja-JP" alt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る</a:t>
            </a:r>
            <a:endParaRPr lang="ja-JP" altLang="ja-JP" sz="1700" dirty="0">
              <a:solidFill>
                <a:schemeClr val="tx1">
                  <a:lumMod val="85000"/>
                  <a:lumOff val="1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8" name="図 7" descr="AI によって生成された画像">
            <a:extLst>
              <a:ext uri="{FF2B5EF4-FFF2-40B4-BE49-F238E27FC236}">
                <a16:creationId xmlns:a16="http://schemas.microsoft.com/office/drawing/2014/main" id="{25736418-BB25-1B9F-DE2C-F4DA1141E5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33" r="15254"/>
          <a:stretch>
            <a:fillRect/>
          </a:stretch>
        </p:blipFill>
        <p:spPr>
          <a:xfrm>
            <a:off x="9229477" y="4748060"/>
            <a:ext cx="2373549" cy="179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86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47C404-12BA-0C06-CF11-DDE0CB481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小規模企業の課題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38B9C4-2623-21EF-8F4D-FE8F75C9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186E0-8449-10E7-6F78-F50D27DB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67B903-FEC1-019B-B036-CF7E46EBA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7</a:t>
            </a:fld>
            <a:endParaRPr lang="ja-JP" altLang="en-US"/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A0B96A42-F292-CC01-12A2-5DA37D5D2D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466947"/>
              </p:ext>
            </p:extLst>
          </p:nvPr>
        </p:nvGraphicFramePr>
        <p:xfrm>
          <a:off x="1009246" y="2033311"/>
          <a:ext cx="9858260" cy="4323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9CC2E2-C9F2-43B4-48B5-534E470D29EE}"/>
              </a:ext>
            </a:extLst>
          </p:cNvPr>
          <p:cNvSpPr txBox="1"/>
          <p:nvPr/>
        </p:nvSpPr>
        <p:spPr>
          <a:xfrm>
            <a:off x="331291" y="1240831"/>
            <a:ext cx="44322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solidFill>
                  <a:schemeClr val="bg1"/>
                </a:solidFill>
              </a:rPr>
              <a:t>出展：</a:t>
            </a:r>
            <a:r>
              <a:rPr lang="en-US" altLang="ja-JP" sz="1600" dirty="0">
                <a:solidFill>
                  <a:schemeClr val="bg1"/>
                </a:solidFill>
              </a:rPr>
              <a:t>25</a:t>
            </a:r>
            <a:r>
              <a:rPr lang="ja-JP" altLang="en-US" sz="1600" dirty="0">
                <a:solidFill>
                  <a:schemeClr val="bg1"/>
                </a:solidFill>
              </a:rPr>
              <a:t>年度版</a:t>
            </a:r>
            <a:r>
              <a:rPr lang="ja-JP" altLang="ja-JP" sz="1600" dirty="0">
                <a:solidFill>
                  <a:schemeClr val="bg1"/>
                </a:solidFill>
              </a:rPr>
              <a:t>中小企業白書 小規模企業白書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FFCD564-9108-A051-5441-0C38A17493BF}"/>
              </a:ext>
            </a:extLst>
          </p:cNvPr>
          <p:cNvSpPr txBox="1"/>
          <p:nvPr/>
        </p:nvSpPr>
        <p:spPr>
          <a:xfrm>
            <a:off x="331291" y="1564828"/>
            <a:ext cx="84887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solidFill>
                  <a:schemeClr val="bg1"/>
                </a:solidFill>
              </a:rPr>
              <a:t>※</a:t>
            </a:r>
            <a:r>
              <a:rPr lang="ja-JP" altLang="ja-JP" sz="1200" dirty="0">
                <a:solidFill>
                  <a:schemeClr val="bg1"/>
                </a:solidFill>
              </a:rPr>
              <a:t>小規模企業</a:t>
            </a:r>
            <a:r>
              <a:rPr lang="ja-JP" altLang="en-US" sz="1200" dirty="0">
                <a:solidFill>
                  <a:schemeClr val="bg1"/>
                </a:solidFill>
              </a:rPr>
              <a:t>＝中小企業基本法の定義による（定常従業員が、製造業など</a:t>
            </a:r>
            <a:r>
              <a:rPr lang="en-US" altLang="ja-JP" sz="1200" dirty="0">
                <a:solidFill>
                  <a:schemeClr val="bg1"/>
                </a:solidFill>
              </a:rPr>
              <a:t>20</a:t>
            </a:r>
            <a:r>
              <a:rPr lang="ja-JP" altLang="en-US" sz="1200" dirty="0">
                <a:solidFill>
                  <a:schemeClr val="bg1"/>
                </a:solidFill>
              </a:rPr>
              <a:t>名以下、サービス業など</a:t>
            </a:r>
            <a:r>
              <a:rPr lang="en-US" altLang="ja-JP" sz="1200" dirty="0">
                <a:solidFill>
                  <a:schemeClr val="bg1"/>
                </a:solidFill>
              </a:rPr>
              <a:t>5</a:t>
            </a:r>
            <a:r>
              <a:rPr lang="ja-JP" altLang="en-US" sz="1200" dirty="0">
                <a:solidFill>
                  <a:schemeClr val="bg1"/>
                </a:solidFill>
              </a:rPr>
              <a:t>名以下）</a:t>
            </a:r>
          </a:p>
        </p:txBody>
      </p:sp>
    </p:spTree>
    <p:extLst>
      <p:ext uri="{BB962C8B-B14F-4D97-AF65-F5344CB8AC3E}">
        <p14:creationId xmlns:p14="http://schemas.microsoft.com/office/powerpoint/2010/main" val="2033564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B6B9E-4E60-A243-C5BA-AD008AAC9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0107D9-88FC-0B92-1905-1E20594F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>
                <a:solidFill>
                  <a:srgbClr val="FFFFFF"/>
                </a:solidFill>
              </a:rPr>
              <a:t>こんな風になったら良くありませんか？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E97250-F382-49D4-DC4B-F467756C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5B71CF-BA7A-D88B-0630-1EFFC11E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CDACFB-AA92-B7B3-B467-BA648502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BBF9061B-6B16-1946-603B-5B0E697C12B1}"/>
              </a:ext>
            </a:extLst>
          </p:cNvPr>
          <p:cNvSpPr/>
          <p:nvPr/>
        </p:nvSpPr>
        <p:spPr>
          <a:xfrm>
            <a:off x="396158" y="1592724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飛び込み営業も値引きもしない。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「紹介したい人がいる」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向こうから連絡が来る。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81D9958-4FC2-139A-92C6-39E4F128E457}"/>
              </a:ext>
            </a:extLst>
          </p:cNvPr>
          <p:cNvSpPr/>
          <p:nvPr/>
        </p:nvSpPr>
        <p:spPr>
          <a:xfrm>
            <a:off x="4245785" y="1592724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「○○といえば、あの会社」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業界や地域で名前が出る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9659C4E7-B050-6250-C20B-D64739E96E3B}"/>
              </a:ext>
            </a:extLst>
          </p:cNvPr>
          <p:cNvSpPr/>
          <p:nvPr/>
        </p:nvSpPr>
        <p:spPr>
          <a:xfrm>
            <a:off x="8095412" y="1570442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月商が今の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en-US" altLang="ja-JP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〜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３倍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になり、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かつ自分の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労働時間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今より減っている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479799C-2DEC-3C3F-985C-9F21532D424B}"/>
              </a:ext>
            </a:extLst>
          </p:cNvPr>
          <p:cNvSpPr/>
          <p:nvPr/>
        </p:nvSpPr>
        <p:spPr>
          <a:xfrm>
            <a:off x="4245785" y="4582598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半年先の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売上がある程度読めて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設備投資や採用ができる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06926BF-7377-738B-2720-74551162827C}"/>
              </a:ext>
            </a:extLst>
          </p:cNvPr>
          <p:cNvSpPr/>
          <p:nvPr/>
        </p:nvSpPr>
        <p:spPr>
          <a:xfrm>
            <a:off x="4245785" y="3087661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採用した人が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年・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年と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定着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して、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自分がいなくても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現場が回る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00440A4A-A96E-BF2C-E4E7-A7D7B462961D}"/>
              </a:ext>
            </a:extLst>
          </p:cNvPr>
          <p:cNvSpPr/>
          <p:nvPr/>
        </p:nvSpPr>
        <p:spPr>
          <a:xfrm>
            <a:off x="396158" y="3087661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「安いから」ではなく、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「御社じゃないとダメ」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と言われ、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適正な値段で仕事を受けられる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468BDB5-3ECC-901A-D39D-33D83EC807F7}"/>
              </a:ext>
            </a:extLst>
          </p:cNvPr>
          <p:cNvSpPr/>
          <p:nvPr/>
        </p:nvSpPr>
        <p:spPr>
          <a:xfrm>
            <a:off x="396158" y="4582598"/>
            <a:ext cx="3700429" cy="1368000"/>
          </a:xfrm>
          <a:prstGeom prst="round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  <a:spcBef>
                <a:spcPts val="1800"/>
              </a:spcBef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既存顧客の継続に加え、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新規の顧客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経由で増えている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A0D722C-713E-BE61-2898-E1FD583DC0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2" t="16360" r="10108" b="9261"/>
          <a:stretch>
            <a:fillRect/>
          </a:stretch>
        </p:blipFill>
        <p:spPr>
          <a:xfrm>
            <a:off x="8869910" y="3327400"/>
            <a:ext cx="2225655" cy="29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2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64740D7-642F-1F1C-1B79-127125CDC8C0}"/>
              </a:ext>
            </a:extLst>
          </p:cNvPr>
          <p:cNvSpPr/>
          <p:nvPr/>
        </p:nvSpPr>
        <p:spPr>
          <a:xfrm>
            <a:off x="1313234" y="4425716"/>
            <a:ext cx="9476834" cy="20549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6A86368-E624-1F9D-661A-93F1FE882B4C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kumimoji="1" lang="ja-JP" altLang="en-US" dirty="0"/>
              <a:t>成功を阻害する　３つの壁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FCCB3D-6E04-CBB2-70CC-FFD2EEAE41A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 altLang="ja-JP"/>
              <a:t>JUN. 2026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82C1D8-E954-F2ED-FB0B-FF415D52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altLang="ja-JP"/>
              <a:t>CLEAR POINT LLC All Rights Reserved</a:t>
            </a:r>
            <a:endParaRPr lang="ja-JP" altLang="en-US" dirty="0"/>
          </a:p>
        </p:txBody>
      </p:sp>
      <p:pic>
        <p:nvPicPr>
          <p:cNvPr id="1028" name="Picture 4" descr="画像が生成されました">
            <a:extLst>
              <a:ext uri="{FF2B5EF4-FFF2-40B4-BE49-F238E27FC236}">
                <a16:creationId xmlns:a16="http://schemas.microsoft.com/office/drawing/2014/main" id="{F8B3263F-D2AA-24EF-2FE1-F9DC267A7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44065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画像が生成されました">
            <a:extLst>
              <a:ext uri="{FF2B5EF4-FFF2-40B4-BE49-F238E27FC236}">
                <a16:creationId xmlns:a16="http://schemas.microsoft.com/office/drawing/2014/main" id="{15626CBB-AD11-E1E8-23AE-2DC61430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40528" y="4572326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画像が生成されました">
            <a:extLst>
              <a:ext uri="{FF2B5EF4-FFF2-40B4-BE49-F238E27FC236}">
                <a16:creationId xmlns:a16="http://schemas.microsoft.com/office/drawing/2014/main" id="{ABE2E4B6-2396-C82E-61F3-C09B66B3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6991" y="4613009"/>
            <a:ext cx="1813500" cy="1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2FFD63BA-D3F8-58E8-0C0A-FB3E9379577A}"/>
              </a:ext>
            </a:extLst>
          </p:cNvPr>
          <p:cNvSpPr/>
          <p:nvPr/>
        </p:nvSpPr>
        <p:spPr bwMode="gray">
          <a:xfrm>
            <a:off x="3937379" y="5526536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560EE900-6138-4ACB-2A4E-A7E625AC6777}"/>
              </a:ext>
            </a:extLst>
          </p:cNvPr>
          <p:cNvSpPr/>
          <p:nvPr/>
        </p:nvSpPr>
        <p:spPr bwMode="gray">
          <a:xfrm>
            <a:off x="6900711" y="5552954"/>
            <a:ext cx="1297390" cy="532263"/>
          </a:xfrm>
          <a:custGeom>
            <a:avLst/>
            <a:gdLst>
              <a:gd name="connsiteX0" fmla="*/ 0 w 1023582"/>
              <a:gd name="connsiteY0" fmla="*/ 655093 h 655093"/>
              <a:gd name="connsiteX1" fmla="*/ 477671 w 1023582"/>
              <a:gd name="connsiteY1" fmla="*/ 655093 h 655093"/>
              <a:gd name="connsiteX2" fmla="*/ 477671 w 1023582"/>
              <a:gd name="connsiteY2" fmla="*/ 0 h 655093"/>
              <a:gd name="connsiteX3" fmla="*/ 1023582 w 1023582"/>
              <a:gd name="connsiteY3" fmla="*/ 0 h 65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3582" h="655093">
                <a:moveTo>
                  <a:pt x="0" y="655093"/>
                </a:moveTo>
                <a:lnTo>
                  <a:pt x="477671" y="655093"/>
                </a:lnTo>
                <a:lnTo>
                  <a:pt x="477671" y="0"/>
                </a:lnTo>
                <a:lnTo>
                  <a:pt x="1023582" y="0"/>
                </a:lnTo>
              </a:path>
            </a:pathLst>
          </a:custGeom>
          <a:noFill/>
          <a:ln w="762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63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FFA7E32-72BF-C789-9106-4F8D96CF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8F19-390F-4BB5-9532-D0E57AC1EF83}" type="slidenum">
              <a:rPr lang="ja-JP" altLang="en-US" smtClean="0"/>
              <a:pPr/>
              <a:t>9</a:t>
            </a:fld>
            <a:endParaRPr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0A3AE1CF-72BD-16F6-4F5D-8717904881A8}"/>
              </a:ext>
            </a:extLst>
          </p:cNvPr>
          <p:cNvGrpSpPr/>
          <p:nvPr/>
        </p:nvGrpSpPr>
        <p:grpSpPr>
          <a:xfrm>
            <a:off x="1401932" y="1287722"/>
            <a:ext cx="9388136" cy="2842616"/>
            <a:chOff x="457200" y="1207008"/>
            <a:chExt cx="8558784" cy="3076956"/>
          </a:xfrm>
        </p:grpSpPr>
        <p:sp>
          <p:nvSpPr>
            <p:cNvPr id="13" name="Shape 3">
              <a:extLst>
                <a:ext uri="{FF2B5EF4-FFF2-40B4-BE49-F238E27FC236}">
                  <a16:creationId xmlns:a16="http://schemas.microsoft.com/office/drawing/2014/main" id="{60606A3B-DCD1-DD28-7F8C-8322A94DD655}"/>
                </a:ext>
              </a:extLst>
            </p:cNvPr>
            <p:cNvSpPr/>
            <p:nvPr/>
          </p:nvSpPr>
          <p:spPr>
            <a:xfrm>
              <a:off x="457200" y="1207008"/>
              <a:ext cx="2743200" cy="3076956"/>
            </a:xfrm>
            <a:prstGeom prst="rect">
              <a:avLst/>
            </a:prstGeom>
            <a:solidFill>
              <a:srgbClr val="FFFFFF">
                <a:alpha val="90000"/>
              </a:srgbClr>
            </a:solidFill>
            <a:ln w="12700">
              <a:solidFill>
                <a:srgbClr val="99BBE7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" name="Shape 4">
              <a:extLst>
                <a:ext uri="{FF2B5EF4-FFF2-40B4-BE49-F238E27FC236}">
                  <a16:creationId xmlns:a16="http://schemas.microsoft.com/office/drawing/2014/main" id="{9130795C-DB76-4CAB-711A-0A862B5AE34D}"/>
                </a:ext>
              </a:extLst>
            </p:cNvPr>
            <p:cNvSpPr/>
            <p:nvPr/>
          </p:nvSpPr>
          <p:spPr>
            <a:xfrm>
              <a:off x="457200" y="1207008"/>
              <a:ext cx="2743200" cy="411480"/>
            </a:xfrm>
            <a:prstGeom prst="rect">
              <a:avLst/>
            </a:prstGeom>
            <a:solidFill>
              <a:srgbClr val="FFFFFF">
                <a:alpha val="95000"/>
              </a:srgbClr>
            </a:solidFill>
            <a:ln w="12700">
              <a:solidFill>
                <a:srgbClr val="FFFFFF">
                  <a:alpha val="9500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 sz="28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5" name="Text 5">
              <a:extLst>
                <a:ext uri="{FF2B5EF4-FFF2-40B4-BE49-F238E27FC236}">
                  <a16:creationId xmlns:a16="http://schemas.microsoft.com/office/drawing/2014/main" id="{9EB0A828-5950-AA85-F433-F402C2C11EC1}"/>
                </a:ext>
              </a:extLst>
            </p:cNvPr>
            <p:cNvSpPr/>
            <p:nvPr/>
          </p:nvSpPr>
          <p:spPr>
            <a:xfrm>
              <a:off x="457200" y="120700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04AAD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壁①</a:t>
              </a:r>
              <a:endParaRPr 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6" name="Text 6">
              <a:extLst>
                <a:ext uri="{FF2B5EF4-FFF2-40B4-BE49-F238E27FC236}">
                  <a16:creationId xmlns:a16="http://schemas.microsoft.com/office/drawing/2014/main" id="{AC511F10-56A9-5C1F-44CA-BD6C24622111}"/>
                </a:ext>
              </a:extLst>
            </p:cNvPr>
            <p:cNvSpPr/>
            <p:nvPr/>
          </p:nvSpPr>
          <p:spPr>
            <a:xfrm>
              <a:off x="457200" y="1645920"/>
              <a:ext cx="2743200" cy="7498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軸がない</a:t>
              </a:r>
              <a:endParaRPr 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9" name="Shape 7">
              <a:extLst>
                <a:ext uri="{FF2B5EF4-FFF2-40B4-BE49-F238E27FC236}">
                  <a16:creationId xmlns:a16="http://schemas.microsoft.com/office/drawing/2014/main" id="{3ADB8384-F8DB-A171-021C-F2EDF105049C}"/>
                </a:ext>
              </a:extLst>
            </p:cNvPr>
            <p:cNvSpPr/>
            <p:nvPr/>
          </p:nvSpPr>
          <p:spPr>
            <a:xfrm>
              <a:off x="822960" y="2409888"/>
              <a:ext cx="2011680" cy="27432"/>
            </a:xfrm>
            <a:prstGeom prst="rect">
              <a:avLst/>
            </a:prstGeom>
            <a:solidFill>
              <a:srgbClr val="99BBE7"/>
            </a:solidFill>
            <a:ln w="12700">
              <a:solidFill>
                <a:srgbClr val="99BBE7"/>
              </a:solidFill>
              <a:prstDash val="solid"/>
            </a:ln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0" name="Text 8">
              <a:extLst>
                <a:ext uri="{FF2B5EF4-FFF2-40B4-BE49-F238E27FC236}">
                  <a16:creationId xmlns:a16="http://schemas.microsoft.com/office/drawing/2014/main" id="{766C8BD7-B651-DD7C-13B5-C560189CDAA4}"/>
                </a:ext>
              </a:extLst>
            </p:cNvPr>
            <p:cNvSpPr/>
            <p:nvPr/>
          </p:nvSpPr>
          <p:spPr>
            <a:xfrm>
              <a:off x="457200" y="2523744"/>
              <a:ext cx="2743200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コンセプトがない</a:t>
              </a:r>
            </a:p>
          </p:txBody>
        </p:sp>
        <p:sp>
          <p:nvSpPr>
            <p:cNvPr id="21" name="Text 9">
              <a:extLst>
                <a:ext uri="{FF2B5EF4-FFF2-40B4-BE49-F238E27FC236}">
                  <a16:creationId xmlns:a16="http://schemas.microsoft.com/office/drawing/2014/main" id="{622F11DA-222A-F235-4DA0-1F26D0E2B026}"/>
                </a:ext>
              </a:extLst>
            </p:cNvPr>
            <p:cNvSpPr/>
            <p:nvPr/>
          </p:nvSpPr>
          <p:spPr>
            <a:xfrm>
              <a:off x="594360" y="2999232"/>
              <a:ext cx="246888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詰まるサイン：</a:t>
              </a:r>
              <a:endParaRPr 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2" name="Text 10">
              <a:extLst>
                <a:ext uri="{FF2B5EF4-FFF2-40B4-BE49-F238E27FC236}">
                  <a16:creationId xmlns:a16="http://schemas.microsoft.com/office/drawing/2014/main" id="{D9FB2348-A47B-8B78-D154-8E6B217CD4B8}"/>
                </a:ext>
              </a:extLst>
            </p:cNvPr>
            <p:cNvSpPr/>
            <p:nvPr/>
          </p:nvSpPr>
          <p:spPr>
            <a:xfrm>
              <a:off x="594360" y="3246120"/>
              <a:ext cx="2468880" cy="7315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ja-JP" alt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自己紹介が毎回違う。</a:t>
              </a:r>
              <a:endParaRPr lang="en-US" altLang="ja-JP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ja-JP" alt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何でも引き受けている。</a:t>
              </a:r>
            </a:p>
          </p:txBody>
        </p:sp>
        <p:sp>
          <p:nvSpPr>
            <p:cNvPr id="23" name="Shape 11">
              <a:extLst>
                <a:ext uri="{FF2B5EF4-FFF2-40B4-BE49-F238E27FC236}">
                  <a16:creationId xmlns:a16="http://schemas.microsoft.com/office/drawing/2014/main" id="{F926C0A4-19AD-CF98-40B4-6EEB1DC2F818}"/>
                </a:ext>
              </a:extLst>
            </p:cNvPr>
            <p:cNvSpPr/>
            <p:nvPr/>
          </p:nvSpPr>
          <p:spPr>
            <a:xfrm>
              <a:off x="3364992" y="1207008"/>
              <a:ext cx="2743200" cy="3076956"/>
            </a:xfrm>
            <a:prstGeom prst="rect">
              <a:avLst/>
            </a:prstGeom>
            <a:solidFill>
              <a:srgbClr val="FFFFFF">
                <a:alpha val="90000"/>
              </a:srgbClr>
            </a:solidFill>
            <a:ln w="12700">
              <a:solidFill>
                <a:srgbClr val="99BBE7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4" name="Shape 12">
              <a:extLst>
                <a:ext uri="{FF2B5EF4-FFF2-40B4-BE49-F238E27FC236}">
                  <a16:creationId xmlns:a16="http://schemas.microsoft.com/office/drawing/2014/main" id="{2283B8F0-DF5F-1ED6-CB33-D8708BFEE4F0}"/>
                </a:ext>
              </a:extLst>
            </p:cNvPr>
            <p:cNvSpPr/>
            <p:nvPr/>
          </p:nvSpPr>
          <p:spPr>
            <a:xfrm>
              <a:off x="3364992" y="1207008"/>
              <a:ext cx="2743200" cy="411480"/>
            </a:xfrm>
            <a:prstGeom prst="rect">
              <a:avLst/>
            </a:prstGeom>
            <a:solidFill>
              <a:srgbClr val="FFFFFF">
                <a:alpha val="95000"/>
              </a:srgbClr>
            </a:solidFill>
            <a:ln w="12700">
              <a:solidFill>
                <a:srgbClr val="FFFFFF">
                  <a:alpha val="9500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 sz="28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5" name="Text 13">
              <a:extLst>
                <a:ext uri="{FF2B5EF4-FFF2-40B4-BE49-F238E27FC236}">
                  <a16:creationId xmlns:a16="http://schemas.microsoft.com/office/drawing/2014/main" id="{45ABFDB5-AAF9-6F4D-81FB-7A96CB0A1E7B}"/>
                </a:ext>
              </a:extLst>
            </p:cNvPr>
            <p:cNvSpPr/>
            <p:nvPr/>
          </p:nvSpPr>
          <p:spPr>
            <a:xfrm>
              <a:off x="3364992" y="120700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04AAD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壁②</a:t>
              </a:r>
              <a:endParaRPr 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6" name="Text 14">
              <a:extLst>
                <a:ext uri="{FF2B5EF4-FFF2-40B4-BE49-F238E27FC236}">
                  <a16:creationId xmlns:a16="http://schemas.microsoft.com/office/drawing/2014/main" id="{E7358FE0-1188-500D-F2EC-A3AAD3D4508A}"/>
                </a:ext>
              </a:extLst>
            </p:cNvPr>
            <p:cNvSpPr/>
            <p:nvPr/>
          </p:nvSpPr>
          <p:spPr>
            <a:xfrm>
              <a:off x="3364992" y="1645920"/>
              <a:ext cx="2743200" cy="7498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設計がない</a:t>
              </a:r>
              <a:endParaRPr 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7" name="Shape 15">
              <a:extLst>
                <a:ext uri="{FF2B5EF4-FFF2-40B4-BE49-F238E27FC236}">
                  <a16:creationId xmlns:a16="http://schemas.microsoft.com/office/drawing/2014/main" id="{02EE6E4D-5F35-5BDC-8174-C6C945E3C81A}"/>
                </a:ext>
              </a:extLst>
            </p:cNvPr>
            <p:cNvSpPr/>
            <p:nvPr/>
          </p:nvSpPr>
          <p:spPr>
            <a:xfrm>
              <a:off x="3730752" y="2409888"/>
              <a:ext cx="2011680" cy="27432"/>
            </a:xfrm>
            <a:prstGeom prst="rect">
              <a:avLst/>
            </a:prstGeom>
            <a:solidFill>
              <a:srgbClr val="99BBE7"/>
            </a:solidFill>
            <a:ln w="12700">
              <a:solidFill>
                <a:srgbClr val="99BBE7"/>
              </a:solidFill>
              <a:prstDash val="solid"/>
            </a:ln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8" name="Text 16">
              <a:extLst>
                <a:ext uri="{FF2B5EF4-FFF2-40B4-BE49-F238E27FC236}">
                  <a16:creationId xmlns:a16="http://schemas.microsoft.com/office/drawing/2014/main" id="{8D0B4029-7468-DC17-AC74-1E6E90327958}"/>
                </a:ext>
              </a:extLst>
            </p:cNvPr>
            <p:cNvSpPr/>
            <p:nvPr/>
          </p:nvSpPr>
          <p:spPr>
            <a:xfrm>
              <a:off x="3364992" y="2523744"/>
              <a:ext cx="2743200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ビジネスモデルがない</a:t>
              </a:r>
            </a:p>
          </p:txBody>
        </p:sp>
        <p:sp>
          <p:nvSpPr>
            <p:cNvPr id="29" name="Text 17">
              <a:extLst>
                <a:ext uri="{FF2B5EF4-FFF2-40B4-BE49-F238E27FC236}">
                  <a16:creationId xmlns:a16="http://schemas.microsoft.com/office/drawing/2014/main" id="{08141575-5109-3BCF-F344-9CF26011DC76}"/>
                </a:ext>
              </a:extLst>
            </p:cNvPr>
            <p:cNvSpPr/>
            <p:nvPr/>
          </p:nvSpPr>
          <p:spPr>
            <a:xfrm>
              <a:off x="3502152" y="2999232"/>
              <a:ext cx="246888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詰まるサイン：</a:t>
              </a:r>
              <a:endParaRPr 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0" name="Text 18">
              <a:extLst>
                <a:ext uri="{FF2B5EF4-FFF2-40B4-BE49-F238E27FC236}">
                  <a16:creationId xmlns:a16="http://schemas.microsoft.com/office/drawing/2014/main" id="{E0F8C9C9-7379-A7F3-8B27-D4B6CD12D8A0}"/>
                </a:ext>
              </a:extLst>
            </p:cNvPr>
            <p:cNvSpPr/>
            <p:nvPr/>
          </p:nvSpPr>
          <p:spPr>
            <a:xfrm>
              <a:off x="3502152" y="3246120"/>
              <a:ext cx="2468880" cy="7315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ja-JP" alt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再現性がない。</a:t>
              </a:r>
              <a:endParaRPr lang="en-US" altLang="ja-JP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ja-JP" alt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特定個人に依存している。</a:t>
              </a:r>
              <a:endParaRPr lang="en-US" sz="1200" i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1" name="Shape 19">
              <a:extLst>
                <a:ext uri="{FF2B5EF4-FFF2-40B4-BE49-F238E27FC236}">
                  <a16:creationId xmlns:a16="http://schemas.microsoft.com/office/drawing/2014/main" id="{CAEE0013-682F-D402-1509-C5D60D309141}"/>
                </a:ext>
              </a:extLst>
            </p:cNvPr>
            <p:cNvSpPr/>
            <p:nvPr/>
          </p:nvSpPr>
          <p:spPr>
            <a:xfrm>
              <a:off x="6272784" y="1207008"/>
              <a:ext cx="2743200" cy="3076956"/>
            </a:xfrm>
            <a:prstGeom prst="rect">
              <a:avLst/>
            </a:prstGeom>
            <a:solidFill>
              <a:srgbClr val="FFFFFF">
                <a:alpha val="90000"/>
              </a:srgbClr>
            </a:solidFill>
            <a:ln w="12700">
              <a:solidFill>
                <a:srgbClr val="99BBE7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2" name="Shape 20">
              <a:extLst>
                <a:ext uri="{FF2B5EF4-FFF2-40B4-BE49-F238E27FC236}">
                  <a16:creationId xmlns:a16="http://schemas.microsoft.com/office/drawing/2014/main" id="{198ADD4F-E2F0-EE24-CDFF-C670A6A4A4F8}"/>
                </a:ext>
              </a:extLst>
            </p:cNvPr>
            <p:cNvSpPr/>
            <p:nvPr/>
          </p:nvSpPr>
          <p:spPr>
            <a:xfrm>
              <a:off x="6272784" y="1207008"/>
              <a:ext cx="2743200" cy="411480"/>
            </a:xfrm>
            <a:prstGeom prst="rect">
              <a:avLst/>
            </a:prstGeom>
            <a:solidFill>
              <a:srgbClr val="FFFFFF">
                <a:alpha val="95000"/>
              </a:srgbClr>
            </a:solidFill>
            <a:ln w="12700">
              <a:solidFill>
                <a:srgbClr val="FFFFFF">
                  <a:alpha val="9500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 sz="28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3" name="Text 21">
              <a:extLst>
                <a:ext uri="{FF2B5EF4-FFF2-40B4-BE49-F238E27FC236}">
                  <a16:creationId xmlns:a16="http://schemas.microsoft.com/office/drawing/2014/main" id="{9C1F5FCC-258C-5B15-C0D6-6E0A5EAFF4D8}"/>
                </a:ext>
              </a:extLst>
            </p:cNvPr>
            <p:cNvSpPr/>
            <p:nvPr/>
          </p:nvSpPr>
          <p:spPr>
            <a:xfrm>
              <a:off x="6272784" y="120700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04AAD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壁③</a:t>
              </a:r>
              <a:endParaRPr 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" name="Text 22">
              <a:extLst>
                <a:ext uri="{FF2B5EF4-FFF2-40B4-BE49-F238E27FC236}">
                  <a16:creationId xmlns:a16="http://schemas.microsoft.com/office/drawing/2014/main" id="{4751802A-97E0-0A2E-B8F0-8EF827DC5B91}"/>
                </a:ext>
              </a:extLst>
            </p:cNvPr>
            <p:cNvSpPr/>
            <p:nvPr/>
          </p:nvSpPr>
          <p:spPr>
            <a:xfrm>
              <a:off x="6272784" y="1645920"/>
              <a:ext cx="2743200" cy="7498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続かない</a:t>
              </a:r>
              <a:endParaRPr 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5" name="Shape 23">
              <a:extLst>
                <a:ext uri="{FF2B5EF4-FFF2-40B4-BE49-F238E27FC236}">
                  <a16:creationId xmlns:a16="http://schemas.microsoft.com/office/drawing/2014/main" id="{7BC6DA1D-D75C-6439-E384-37B0792198C9}"/>
                </a:ext>
              </a:extLst>
            </p:cNvPr>
            <p:cNvSpPr/>
            <p:nvPr/>
          </p:nvSpPr>
          <p:spPr>
            <a:xfrm>
              <a:off x="6638544" y="2409888"/>
              <a:ext cx="2011680" cy="27432"/>
            </a:xfrm>
            <a:prstGeom prst="rect">
              <a:avLst/>
            </a:prstGeom>
            <a:solidFill>
              <a:srgbClr val="99BBE7"/>
            </a:solidFill>
            <a:ln w="12700">
              <a:solidFill>
                <a:srgbClr val="99BBE7"/>
              </a:solidFill>
              <a:prstDash val="solid"/>
            </a:ln>
          </p:spPr>
          <p:txBody>
            <a:bodyPr/>
            <a:lstStyle/>
            <a:p>
              <a:endPara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6" name="Text 24">
              <a:extLst>
                <a:ext uri="{FF2B5EF4-FFF2-40B4-BE49-F238E27FC236}">
                  <a16:creationId xmlns:a16="http://schemas.microsoft.com/office/drawing/2014/main" id="{2ACB4911-8FF0-319B-08E2-18E06E38EC72}"/>
                </a:ext>
              </a:extLst>
            </p:cNvPr>
            <p:cNvSpPr/>
            <p:nvPr/>
          </p:nvSpPr>
          <p:spPr>
            <a:xfrm>
              <a:off x="6272784" y="2523744"/>
              <a:ext cx="2743200" cy="3840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実行・継続できない</a:t>
              </a:r>
            </a:p>
          </p:txBody>
        </p:sp>
        <p:sp>
          <p:nvSpPr>
            <p:cNvPr id="37" name="Text 25">
              <a:extLst>
                <a:ext uri="{FF2B5EF4-FFF2-40B4-BE49-F238E27FC236}">
                  <a16:creationId xmlns:a16="http://schemas.microsoft.com/office/drawing/2014/main" id="{DCFB67B5-DEA0-B346-3FA7-B685A4C0E6E6}"/>
                </a:ext>
              </a:extLst>
            </p:cNvPr>
            <p:cNvSpPr/>
            <p:nvPr/>
          </p:nvSpPr>
          <p:spPr>
            <a:xfrm>
              <a:off x="6409944" y="2999232"/>
              <a:ext cx="246888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詰まるサイン：</a:t>
              </a:r>
              <a:endParaRPr 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8" name="Text 26">
              <a:extLst>
                <a:ext uri="{FF2B5EF4-FFF2-40B4-BE49-F238E27FC236}">
                  <a16:creationId xmlns:a16="http://schemas.microsoft.com/office/drawing/2014/main" id="{0376FF82-EC3E-D77A-467B-968FC6C8FA23}"/>
                </a:ext>
              </a:extLst>
            </p:cNvPr>
            <p:cNvSpPr/>
            <p:nvPr/>
          </p:nvSpPr>
          <p:spPr>
            <a:xfrm>
              <a:off x="6409944" y="3246120"/>
              <a:ext cx="2468880" cy="7315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決めたことが3ヶ月後に</a:t>
              </a:r>
              <a:br>
                <a:rPr lang="en-US" sz="1200" i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lang="en-US" sz="1200" i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動いていない</a:t>
              </a:r>
              <a:endParaRPr 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2047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bg2">
              <a:lumMod val="50000"/>
            </a:schemeClr>
          </a:solidFill>
        </a:ln>
      </a:spPr>
      <a:bodyPr rtlCol="0" anchor="ctr"/>
      <a:lstStyle>
        <a:defPPr algn="ctr">
          <a:defRPr kumimoji="1" dirty="0" smtClean="0">
            <a:solidFill>
              <a:schemeClr val="tx1"/>
            </a:solidFill>
            <a:latin typeface="BIZ UDPゴシック" panose="020B0400000000000000" pitchFamily="50" charset="-128"/>
            <a:ea typeface="BIZ UDPゴシック" panose="020B0400000000000000" pitchFamily="50" charset="-128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kumimoji="1" dirty="0" smtClean="0">
            <a:latin typeface="BIZ UDPゴシック" panose="020B0400000000000000" pitchFamily="50" charset="-128"/>
            <a:ea typeface="BIZ UDPゴシック" panose="020B0400000000000000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DB54719-3F61-4C9A-8FB4-B849A9DCA610}">
  <we:reference id="wa200005669" version="2.0.0.0" store="ja-JP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17531</TotalTime>
  <Words>2282</Words>
  <Application>Microsoft Office PowerPoint</Application>
  <PresentationFormat>ワイド画面</PresentationFormat>
  <Paragraphs>328</Paragraphs>
  <Slides>24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4" baseType="lpstr">
      <vt:lpstr>BIZ UDPゴシック</vt:lpstr>
      <vt:lpstr>BIZ UDP明朝 Medium</vt:lpstr>
      <vt:lpstr>Malgun Gothic</vt:lpstr>
      <vt:lpstr>Meiryo UI</vt:lpstr>
      <vt:lpstr>游ゴシック</vt:lpstr>
      <vt:lpstr>Arial</vt:lpstr>
      <vt:lpstr>Calibri</vt:lpstr>
      <vt:lpstr>Calibri Light</vt:lpstr>
      <vt:lpstr>Wingdings</vt:lpstr>
      <vt:lpstr>Office 2013 - 2022 テーマ</vt:lpstr>
      <vt:lpstr>PowerPoint プレゼンテーション</vt:lpstr>
      <vt:lpstr>クリアポイント合同会社紹介</vt:lpstr>
      <vt:lpstr>聞いていただきたい方</vt:lpstr>
      <vt:lpstr>ゴール</vt:lpstr>
      <vt:lpstr>あなたの会社、こんな状況になっていないですか？</vt:lpstr>
      <vt:lpstr>あなたの会社、こんな状況ではないですか？</vt:lpstr>
      <vt:lpstr>小規模企業の課題</vt:lpstr>
      <vt:lpstr>こんな風になったら良くありませんか？</vt:lpstr>
      <vt:lpstr>成功を阻害する　３つの壁</vt:lpstr>
      <vt:lpstr>成功を阻害する　３つの壁</vt:lpstr>
      <vt:lpstr>軸：　ビジネスコンセプト</vt:lpstr>
      <vt:lpstr>コンセプト例</vt:lpstr>
      <vt:lpstr>コンセプト例</vt:lpstr>
      <vt:lpstr>「コンセプト」明確化の効果</vt:lpstr>
      <vt:lpstr>ビジネスコンセプトの作り方</vt:lpstr>
      <vt:lpstr>成功を阻害する　３つの壁</vt:lpstr>
      <vt:lpstr>壁②　設計がない＝ビジネスモデル</vt:lpstr>
      <vt:lpstr>ビジネスモデル例</vt:lpstr>
      <vt:lpstr>小さな会社のビジネスモデル設計のポイント</vt:lpstr>
      <vt:lpstr>成功を阻害する　３つの壁</vt:lpstr>
      <vt:lpstr>壁③　続かない</vt:lpstr>
      <vt:lpstr>続かせるためには・・・</vt:lpstr>
      <vt:lpstr>まとめ</vt:lpstr>
      <vt:lpstr>興味を持たれた方へ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CLEARPOINT LLC</dc:title>
  <dc:creator>shinta soejima</dc:creator>
  <cp:lastModifiedBy>shinta soejima</cp:lastModifiedBy>
  <cp:revision>56</cp:revision>
  <cp:lastPrinted>2025-06-02T11:02:25Z</cp:lastPrinted>
  <dcterms:created xsi:type="dcterms:W3CDTF">2023-12-01T03:50:56Z</dcterms:created>
  <dcterms:modified xsi:type="dcterms:W3CDTF">2026-06-11T01:54:28Z</dcterms:modified>
</cp:coreProperties>
</file>